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01" r:id="rId6"/>
    <p:sldMasterId id="2147483715" r:id="rId7"/>
    <p:sldMasterId id="2147483728" r:id="rId8"/>
  </p:sldMasterIdLst>
  <p:notesMasterIdLst>
    <p:notesMasterId r:id="rId39"/>
  </p:notesMasterIdLst>
  <p:handoutMasterIdLst>
    <p:handoutMasterId r:id="rId40"/>
  </p:handoutMasterIdLst>
  <p:sldIdLst>
    <p:sldId id="287" r:id="rId9"/>
    <p:sldId id="276" r:id="rId10"/>
    <p:sldId id="257" r:id="rId11"/>
    <p:sldId id="286" r:id="rId12"/>
    <p:sldId id="289" r:id="rId13"/>
    <p:sldId id="259" r:id="rId14"/>
    <p:sldId id="261" r:id="rId15"/>
    <p:sldId id="297" r:id="rId16"/>
    <p:sldId id="298" r:id="rId17"/>
    <p:sldId id="299" r:id="rId18"/>
    <p:sldId id="300" r:id="rId19"/>
    <p:sldId id="292" r:id="rId20"/>
    <p:sldId id="265" r:id="rId21"/>
    <p:sldId id="301" r:id="rId22"/>
    <p:sldId id="303" r:id="rId23"/>
    <p:sldId id="305" r:id="rId24"/>
    <p:sldId id="304" r:id="rId25"/>
    <p:sldId id="293" r:id="rId26"/>
    <p:sldId id="278" r:id="rId27"/>
    <p:sldId id="311" r:id="rId28"/>
    <p:sldId id="307" r:id="rId29"/>
    <p:sldId id="310" r:id="rId30"/>
    <p:sldId id="312" r:id="rId31"/>
    <p:sldId id="275" r:id="rId32"/>
    <p:sldId id="272" r:id="rId33"/>
    <p:sldId id="313" r:id="rId34"/>
    <p:sldId id="316" r:id="rId35"/>
    <p:sldId id="317" r:id="rId36"/>
    <p:sldId id="315" r:id="rId37"/>
    <p:sldId id="314" r:id="rId38"/>
  </p:sldIdLst>
  <p:sldSz cx="12192000" cy="6858000"/>
  <p:notesSz cx="6858000" cy="9144000"/>
  <p:custDataLst>
    <p:tags r:id="rId4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1pPr>
    <a:lvl2pPr marL="269875" indent="-269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2pPr>
    <a:lvl3pPr marL="539750" indent="-269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3pPr>
    <a:lvl4pPr marL="809625" indent="-269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4pPr>
    <a:lvl5pPr marL="1079500" indent="-269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7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EF6447A-24EA-4742-A8FB-1DF080B5CEFA}" styleName="~University of Southampton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rgbClr val="CCE5E9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 autoAdjust="0"/>
    <p:restoredTop sz="92989" autoAdjust="0"/>
  </p:normalViewPr>
  <p:slideViewPr>
    <p:cSldViewPr snapToObjects="1">
      <p:cViewPr varScale="1">
        <p:scale>
          <a:sx n="75" d="100"/>
          <a:sy n="75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'Comments all'!$B$1:$T$1</c:f>
              <c:strCache>
                <c:ptCount val="19"/>
                <c:pt idx="0">
                  <c:v>Lecture/Seminar materials available</c:v>
                </c:pt>
                <c:pt idx="1">
                  <c:v>Lecture/Seminar materials in advance</c:v>
                </c:pt>
                <c:pt idx="2">
                  <c:v>Organised/intuitive structure</c:v>
                </c:pt>
                <c:pt idx="3">
                  <c:v>Clear labelling of the content</c:v>
                </c:pt>
                <c:pt idx="4">
                  <c:v>Context for the content</c:v>
                </c:pt>
                <c:pt idx="5">
                  <c:v>Past papers/revision materials</c:v>
                </c:pt>
                <c:pt idx="6">
                  <c:v>Self tests/quizzes</c:v>
                </c:pt>
                <c:pt idx="7">
                  <c:v>Images</c:v>
                </c:pt>
                <c:pt idx="8">
                  <c:v>Videos - Panopto/lecture capture</c:v>
                </c:pt>
                <c:pt idx="9">
                  <c:v>Videos - Other</c:v>
                </c:pt>
                <c:pt idx="10">
                  <c:v>Podcasts or other audio</c:v>
                </c:pt>
                <c:pt idx="11">
                  <c:v>Links to external resources</c:v>
                </c:pt>
                <c:pt idx="12">
                  <c:v>Extra optional activities</c:v>
                </c:pt>
                <c:pt idx="13">
                  <c:v>Announcements</c:v>
                </c:pt>
                <c:pt idx="14">
                  <c:v>Blogs</c:v>
                </c:pt>
                <c:pt idx="15">
                  <c:v>Discussion boards/forums</c:v>
                </c:pt>
                <c:pt idx="16">
                  <c:v>Twitter feed</c:v>
                </c:pt>
                <c:pt idx="17">
                  <c:v>Staff profiles/contact information</c:v>
                </c:pt>
                <c:pt idx="18">
                  <c:v>Assessment info or feedback</c:v>
                </c:pt>
              </c:strCache>
            </c:strRef>
          </c:cat>
          <c:val>
            <c:numRef>
              <c:f>'Comments all'!$B$14:$T$14</c:f>
              <c:numCache>
                <c:formatCode>0%</c:formatCode>
                <c:ptCount val="19"/>
                <c:pt idx="0">
                  <c:v>7.3593073593073599E-2</c:v>
                </c:pt>
                <c:pt idx="1">
                  <c:v>0.16017316017316016</c:v>
                </c:pt>
                <c:pt idx="2">
                  <c:v>0.31168831168831168</c:v>
                </c:pt>
                <c:pt idx="3">
                  <c:v>3.4632034632034632E-2</c:v>
                </c:pt>
                <c:pt idx="4">
                  <c:v>4.329004329004329E-3</c:v>
                </c:pt>
                <c:pt idx="5">
                  <c:v>8.6580086580086577E-2</c:v>
                </c:pt>
                <c:pt idx="6">
                  <c:v>6.9264069264069264E-2</c:v>
                </c:pt>
                <c:pt idx="7">
                  <c:v>8.658008658008658E-3</c:v>
                </c:pt>
                <c:pt idx="8">
                  <c:v>0.1038961038961039</c:v>
                </c:pt>
                <c:pt idx="9">
                  <c:v>7.792207792207792E-2</c:v>
                </c:pt>
                <c:pt idx="10">
                  <c:v>1.7316017316017316E-2</c:v>
                </c:pt>
                <c:pt idx="11">
                  <c:v>0.18614718614718614</c:v>
                </c:pt>
                <c:pt idx="12">
                  <c:v>2.1645021645021644E-2</c:v>
                </c:pt>
                <c:pt idx="13">
                  <c:v>6.0606060606060608E-2</c:v>
                </c:pt>
                <c:pt idx="14">
                  <c:v>5.1948051948051951E-2</c:v>
                </c:pt>
                <c:pt idx="15">
                  <c:v>4.7619047619047616E-2</c:v>
                </c:pt>
                <c:pt idx="16">
                  <c:v>1.7316017316017316E-2</c:v>
                </c:pt>
                <c:pt idx="17">
                  <c:v>1.2987012987012988E-2</c:v>
                </c:pt>
                <c:pt idx="18">
                  <c:v>5.627705627705628E-2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'Comments all'!$B$1:$T$1</c:f>
              <c:strCache>
                <c:ptCount val="19"/>
                <c:pt idx="0">
                  <c:v>Lecture/Seminar materials available</c:v>
                </c:pt>
                <c:pt idx="1">
                  <c:v>Lecture/Seminar materials in advance</c:v>
                </c:pt>
                <c:pt idx="2">
                  <c:v>Organised/intuitive structure</c:v>
                </c:pt>
                <c:pt idx="3">
                  <c:v>Clear labelling of the content</c:v>
                </c:pt>
                <c:pt idx="4">
                  <c:v>Context for the content</c:v>
                </c:pt>
                <c:pt idx="5">
                  <c:v>Past papers/revision materials</c:v>
                </c:pt>
                <c:pt idx="6">
                  <c:v>Self tests/quizzes</c:v>
                </c:pt>
                <c:pt idx="7">
                  <c:v>Images</c:v>
                </c:pt>
                <c:pt idx="8">
                  <c:v>Videos - Panopto/lecture capture</c:v>
                </c:pt>
                <c:pt idx="9">
                  <c:v>Videos - Other</c:v>
                </c:pt>
                <c:pt idx="10">
                  <c:v>Podcasts or other audio</c:v>
                </c:pt>
                <c:pt idx="11">
                  <c:v>Links to external resources</c:v>
                </c:pt>
                <c:pt idx="12">
                  <c:v>Extra optional activities</c:v>
                </c:pt>
                <c:pt idx="13">
                  <c:v>Announcements</c:v>
                </c:pt>
                <c:pt idx="14">
                  <c:v>Blogs</c:v>
                </c:pt>
                <c:pt idx="15">
                  <c:v>Discussion boards/forums</c:v>
                </c:pt>
                <c:pt idx="16">
                  <c:v>Twitter feed</c:v>
                </c:pt>
                <c:pt idx="17">
                  <c:v>Staff profiles/contact information</c:v>
                </c:pt>
                <c:pt idx="18">
                  <c:v>Assessment info or feedback</c:v>
                </c:pt>
              </c:strCache>
            </c:strRef>
          </c:cat>
          <c:val>
            <c:numRef>
              <c:f>'Comments all'!$B$15:$T$15</c:f>
              <c:numCache>
                <c:formatCode>0%</c:formatCode>
                <c:ptCount val="19"/>
                <c:pt idx="0">
                  <c:v>0.12183908045977011</c:v>
                </c:pt>
                <c:pt idx="1">
                  <c:v>0.2</c:v>
                </c:pt>
                <c:pt idx="2">
                  <c:v>0.34942528735632183</c:v>
                </c:pt>
                <c:pt idx="3">
                  <c:v>0.10114942528735632</c:v>
                </c:pt>
                <c:pt idx="4">
                  <c:v>5.057471264367816E-2</c:v>
                </c:pt>
                <c:pt idx="5">
                  <c:v>0.10804597701149425</c:v>
                </c:pt>
                <c:pt idx="6">
                  <c:v>5.9770114942528735E-2</c:v>
                </c:pt>
                <c:pt idx="7">
                  <c:v>2.7586206896551724E-2</c:v>
                </c:pt>
                <c:pt idx="8">
                  <c:v>0.11954022988505747</c:v>
                </c:pt>
                <c:pt idx="9">
                  <c:v>7.3563218390804597E-2</c:v>
                </c:pt>
                <c:pt idx="10">
                  <c:v>2.528735632183908E-2</c:v>
                </c:pt>
                <c:pt idx="11">
                  <c:v>0.18390804597701149</c:v>
                </c:pt>
                <c:pt idx="12">
                  <c:v>0.10804597701149425</c:v>
                </c:pt>
                <c:pt idx="13">
                  <c:v>3.2183908045977011E-2</c:v>
                </c:pt>
                <c:pt idx="14">
                  <c:v>2.528735632183908E-2</c:v>
                </c:pt>
                <c:pt idx="15">
                  <c:v>5.9770114942528735E-2</c:v>
                </c:pt>
                <c:pt idx="16">
                  <c:v>6.8965517241379309E-3</c:v>
                </c:pt>
                <c:pt idx="17">
                  <c:v>1.1494252873563218E-2</c:v>
                </c:pt>
                <c:pt idx="18">
                  <c:v>9.8850574712643677E-2</c:v>
                </c:pt>
              </c:numCache>
            </c:numRef>
          </c:val>
        </c:ser>
        <c:ser>
          <c:idx val="2"/>
          <c:order val="2"/>
          <c:tx>
            <c:v>2018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'Comments all'!$B$1:$T$1</c:f>
              <c:strCache>
                <c:ptCount val="19"/>
                <c:pt idx="0">
                  <c:v>Lecture/Seminar materials available</c:v>
                </c:pt>
                <c:pt idx="1">
                  <c:v>Lecture/Seminar materials in advance</c:v>
                </c:pt>
                <c:pt idx="2">
                  <c:v>Organised/intuitive structure</c:v>
                </c:pt>
                <c:pt idx="3">
                  <c:v>Clear labelling of the content</c:v>
                </c:pt>
                <c:pt idx="4">
                  <c:v>Context for the content</c:v>
                </c:pt>
                <c:pt idx="5">
                  <c:v>Past papers/revision materials</c:v>
                </c:pt>
                <c:pt idx="6">
                  <c:v>Self tests/quizzes</c:v>
                </c:pt>
                <c:pt idx="7">
                  <c:v>Images</c:v>
                </c:pt>
                <c:pt idx="8">
                  <c:v>Videos - Panopto/lecture capture</c:v>
                </c:pt>
                <c:pt idx="9">
                  <c:v>Videos - Other</c:v>
                </c:pt>
                <c:pt idx="10">
                  <c:v>Podcasts or other audio</c:v>
                </c:pt>
                <c:pt idx="11">
                  <c:v>Links to external resources</c:v>
                </c:pt>
                <c:pt idx="12">
                  <c:v>Extra optional activities</c:v>
                </c:pt>
                <c:pt idx="13">
                  <c:v>Announcements</c:v>
                </c:pt>
                <c:pt idx="14">
                  <c:v>Blogs</c:v>
                </c:pt>
                <c:pt idx="15">
                  <c:v>Discussion boards/forums</c:v>
                </c:pt>
                <c:pt idx="16">
                  <c:v>Twitter feed</c:v>
                </c:pt>
                <c:pt idx="17">
                  <c:v>Staff profiles/contact information</c:v>
                </c:pt>
                <c:pt idx="18">
                  <c:v>Assessment info or feedback</c:v>
                </c:pt>
              </c:strCache>
            </c:strRef>
          </c:cat>
          <c:val>
            <c:numRef>
              <c:f>'Comments all'!$B$16:$T$16</c:f>
              <c:numCache>
                <c:formatCode>0%</c:formatCode>
                <c:ptCount val="19"/>
                <c:pt idx="0">
                  <c:v>0.13235294117647059</c:v>
                </c:pt>
                <c:pt idx="1">
                  <c:v>0.11397058823529412</c:v>
                </c:pt>
                <c:pt idx="2">
                  <c:v>0.375</c:v>
                </c:pt>
                <c:pt idx="3">
                  <c:v>4.779411764705882E-2</c:v>
                </c:pt>
                <c:pt idx="4">
                  <c:v>0.10661764705882353</c:v>
                </c:pt>
                <c:pt idx="5">
                  <c:v>9.9264705882352935E-2</c:v>
                </c:pt>
                <c:pt idx="6">
                  <c:v>6.985294117647059E-2</c:v>
                </c:pt>
                <c:pt idx="7">
                  <c:v>1.4705882352941176E-2</c:v>
                </c:pt>
                <c:pt idx="8">
                  <c:v>0.10294117647058823</c:v>
                </c:pt>
                <c:pt idx="9">
                  <c:v>5.514705882352941E-2</c:v>
                </c:pt>
                <c:pt idx="10">
                  <c:v>1.1029411764705883E-2</c:v>
                </c:pt>
                <c:pt idx="11">
                  <c:v>0.16176470588235295</c:v>
                </c:pt>
                <c:pt idx="12">
                  <c:v>6.6176470588235295E-2</c:v>
                </c:pt>
                <c:pt idx="13">
                  <c:v>6.6176470588235295E-2</c:v>
                </c:pt>
                <c:pt idx="14">
                  <c:v>1.1029411764705883E-2</c:v>
                </c:pt>
                <c:pt idx="15">
                  <c:v>5.1470588235294115E-2</c:v>
                </c:pt>
                <c:pt idx="16">
                  <c:v>3.6764705882352941E-3</c:v>
                </c:pt>
                <c:pt idx="17">
                  <c:v>7.3529411764705881E-3</c:v>
                </c:pt>
                <c:pt idx="18">
                  <c:v>8.8235294117647065E-2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4718760"/>
        <c:axId val="504713664"/>
      </c:barChart>
      <c:catAx>
        <c:axId val="5047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13664"/>
        <c:crosses val="autoZero"/>
        <c:auto val="1"/>
        <c:lblAlgn val="ctr"/>
        <c:lblOffset val="100"/>
        <c:noMultiLvlLbl val="0"/>
      </c:catAx>
      <c:valAx>
        <c:axId val="50471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1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66DE-F71C-407F-92F3-00F8B5C8793D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1EF9-FD08-4B90-9441-19C391523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9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400"/>
              </a:spcBef>
              <a:buFont typeface="Arial" pitchFamily="34" charset="0"/>
              <a:buNone/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970ABD8-8306-4441-BD9B-222E984A961C}" type="datetimeFigureOut">
              <a:rPr lang="en-GB" altLang="en-US"/>
              <a:pPr>
                <a:defRPr/>
              </a:pPr>
              <a:t>01/05/2018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ts val="400"/>
              </a:spcBef>
              <a:buFont typeface="Arial" pitchFamily="34" charset="0"/>
              <a:buNone/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BA453EF-F7D9-4F3B-A168-14323B08F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835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453EF-F7D9-4F3B-A168-14323B08F47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87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to Blackboard site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453EF-F7D9-4F3B-A168-14323B08F475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554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453EF-F7D9-4F3B-A168-14323B08F475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11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12533" y="1628800"/>
            <a:ext cx="10944000" cy="201622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baseline="6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12533" y="4786395"/>
            <a:ext cx="10944000" cy="507831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11717" y="5300663"/>
            <a:ext cx="10945283" cy="50800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Add Date using Insert | Header &amp; Footer</a:t>
            </a:r>
            <a:endParaRPr lang="en-GB" dirty="0"/>
          </a:p>
        </p:txBody>
      </p:sp>
      <p:sp>
        <p:nvSpPr>
          <p:cNvPr id="660" name="AutoShape 656"/>
          <p:cNvSpPr>
            <a:spLocks noChangeAspect="1" noChangeArrowheads="1" noTextEdit="1"/>
          </p:cNvSpPr>
          <p:nvPr userDrawn="1"/>
        </p:nvSpPr>
        <p:spPr bwMode="auto">
          <a:xfrm>
            <a:off x="10608502" y="5726517"/>
            <a:ext cx="1124183" cy="10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4" name="Freeform 1261"/>
          <p:cNvSpPr>
            <a:spLocks/>
          </p:cNvSpPr>
          <p:nvPr userDrawn="1"/>
        </p:nvSpPr>
        <p:spPr bwMode="auto">
          <a:xfrm>
            <a:off x="11173149" y="6337792"/>
            <a:ext cx="22996" cy="1917"/>
          </a:xfrm>
          <a:custGeom>
            <a:avLst/>
            <a:gdLst>
              <a:gd name="T0" fmla="*/ 74 w 74"/>
              <a:gd name="T1" fmla="*/ 0 h 7"/>
              <a:gd name="T2" fmla="*/ 74 w 74"/>
              <a:gd name="T3" fmla="*/ 0 h 7"/>
              <a:gd name="T4" fmla="*/ 0 w 74"/>
              <a:gd name="T5" fmla="*/ 7 h 7"/>
              <a:gd name="T6" fmla="*/ 74 w 74"/>
              <a:gd name="T7" fmla="*/ 0 h 7"/>
              <a:gd name="T8" fmla="*/ 74 w 7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">
                <a:moveTo>
                  <a:pt x="74" y="0"/>
                </a:moveTo>
                <a:lnTo>
                  <a:pt x="74" y="0"/>
                </a:lnTo>
                <a:cubicBezTo>
                  <a:pt x="50" y="4"/>
                  <a:pt x="25" y="7"/>
                  <a:pt x="0" y="7"/>
                </a:cubicBezTo>
                <a:cubicBezTo>
                  <a:pt x="25" y="7"/>
                  <a:pt x="50" y="4"/>
                  <a:pt x="74" y="0"/>
                </a:cubicBezTo>
                <a:lnTo>
                  <a:pt x="74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" name="Freeform 1262"/>
          <p:cNvSpPr>
            <a:spLocks/>
          </p:cNvSpPr>
          <p:nvPr userDrawn="1"/>
        </p:nvSpPr>
        <p:spPr bwMode="auto">
          <a:xfrm>
            <a:off x="11058175" y="6291802"/>
            <a:ext cx="12776" cy="15330"/>
          </a:xfrm>
          <a:custGeom>
            <a:avLst/>
            <a:gdLst>
              <a:gd name="T0" fmla="*/ 50 w 50"/>
              <a:gd name="T1" fmla="*/ 64 h 64"/>
              <a:gd name="T2" fmla="*/ 50 w 50"/>
              <a:gd name="T3" fmla="*/ 64 h 64"/>
              <a:gd name="T4" fmla="*/ 0 w 50"/>
              <a:gd name="T5" fmla="*/ 0 h 64"/>
              <a:gd name="T6" fmla="*/ 50 w 50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64">
                <a:moveTo>
                  <a:pt x="50" y="64"/>
                </a:moveTo>
                <a:lnTo>
                  <a:pt x="50" y="64"/>
                </a:lnTo>
                <a:cubicBezTo>
                  <a:pt x="31" y="44"/>
                  <a:pt x="15" y="22"/>
                  <a:pt x="0" y="0"/>
                </a:cubicBezTo>
                <a:cubicBezTo>
                  <a:pt x="15" y="23"/>
                  <a:pt x="31" y="44"/>
                  <a:pt x="50" y="64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6" name="Freeform 1263"/>
          <p:cNvSpPr>
            <a:spLocks/>
          </p:cNvSpPr>
          <p:nvPr userDrawn="1"/>
        </p:nvSpPr>
        <p:spPr bwMode="auto">
          <a:xfrm>
            <a:off x="11058175" y="6291802"/>
            <a:ext cx="12776" cy="15330"/>
          </a:xfrm>
          <a:custGeom>
            <a:avLst/>
            <a:gdLst>
              <a:gd name="T0" fmla="*/ 50 w 50"/>
              <a:gd name="T1" fmla="*/ 64 h 64"/>
              <a:gd name="T2" fmla="*/ 50 w 50"/>
              <a:gd name="T3" fmla="*/ 64 h 64"/>
              <a:gd name="T4" fmla="*/ 0 w 50"/>
              <a:gd name="T5" fmla="*/ 0 h 64"/>
              <a:gd name="T6" fmla="*/ 50 w 50"/>
              <a:gd name="T7" fmla="*/ 64 h 64"/>
              <a:gd name="T8" fmla="*/ 50 w 50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64">
                <a:moveTo>
                  <a:pt x="50" y="64"/>
                </a:moveTo>
                <a:lnTo>
                  <a:pt x="50" y="64"/>
                </a:lnTo>
                <a:cubicBezTo>
                  <a:pt x="31" y="44"/>
                  <a:pt x="15" y="22"/>
                  <a:pt x="0" y="0"/>
                </a:cubicBezTo>
                <a:cubicBezTo>
                  <a:pt x="15" y="23"/>
                  <a:pt x="31" y="44"/>
                  <a:pt x="50" y="64"/>
                </a:cubicBezTo>
                <a:lnTo>
                  <a:pt x="50" y="64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7" name="Freeform 1264"/>
          <p:cNvSpPr>
            <a:spLocks/>
          </p:cNvSpPr>
          <p:nvPr userDrawn="1"/>
        </p:nvSpPr>
        <p:spPr bwMode="auto">
          <a:xfrm>
            <a:off x="11249797" y="6310965"/>
            <a:ext cx="20440" cy="11497"/>
          </a:xfrm>
          <a:custGeom>
            <a:avLst/>
            <a:gdLst>
              <a:gd name="T0" fmla="*/ 63 w 63"/>
              <a:gd name="T1" fmla="*/ 0 h 49"/>
              <a:gd name="T2" fmla="*/ 63 w 63"/>
              <a:gd name="T3" fmla="*/ 0 h 49"/>
              <a:gd name="T4" fmla="*/ 0 w 63"/>
              <a:gd name="T5" fmla="*/ 49 h 49"/>
              <a:gd name="T6" fmla="*/ 63 w 63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49">
                <a:moveTo>
                  <a:pt x="63" y="0"/>
                </a:moveTo>
                <a:lnTo>
                  <a:pt x="63" y="0"/>
                </a:lnTo>
                <a:cubicBezTo>
                  <a:pt x="43" y="18"/>
                  <a:pt x="22" y="35"/>
                  <a:pt x="0" y="49"/>
                </a:cubicBezTo>
                <a:cubicBezTo>
                  <a:pt x="22" y="35"/>
                  <a:pt x="44" y="18"/>
                  <a:pt x="63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8" name="Freeform 1265"/>
          <p:cNvSpPr>
            <a:spLocks/>
          </p:cNvSpPr>
          <p:nvPr userDrawn="1"/>
        </p:nvSpPr>
        <p:spPr bwMode="auto">
          <a:xfrm>
            <a:off x="11249797" y="6310965"/>
            <a:ext cx="20440" cy="11497"/>
          </a:xfrm>
          <a:custGeom>
            <a:avLst/>
            <a:gdLst>
              <a:gd name="T0" fmla="*/ 63 w 63"/>
              <a:gd name="T1" fmla="*/ 0 h 49"/>
              <a:gd name="T2" fmla="*/ 63 w 63"/>
              <a:gd name="T3" fmla="*/ 0 h 49"/>
              <a:gd name="T4" fmla="*/ 0 w 63"/>
              <a:gd name="T5" fmla="*/ 49 h 49"/>
              <a:gd name="T6" fmla="*/ 63 w 63"/>
              <a:gd name="T7" fmla="*/ 0 h 49"/>
              <a:gd name="T8" fmla="*/ 63 w 63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49">
                <a:moveTo>
                  <a:pt x="63" y="0"/>
                </a:moveTo>
                <a:lnTo>
                  <a:pt x="63" y="0"/>
                </a:lnTo>
                <a:cubicBezTo>
                  <a:pt x="43" y="18"/>
                  <a:pt x="22" y="35"/>
                  <a:pt x="0" y="49"/>
                </a:cubicBezTo>
                <a:cubicBezTo>
                  <a:pt x="22" y="35"/>
                  <a:pt x="44" y="18"/>
                  <a:pt x="63" y="0"/>
                </a:cubicBezTo>
                <a:lnTo>
                  <a:pt x="63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9" name="Freeform 1266"/>
          <p:cNvSpPr>
            <a:spLocks/>
          </p:cNvSpPr>
          <p:nvPr userDrawn="1"/>
        </p:nvSpPr>
        <p:spPr bwMode="auto">
          <a:xfrm>
            <a:off x="11226801" y="6324378"/>
            <a:ext cx="20440" cy="7665"/>
          </a:xfrm>
          <a:custGeom>
            <a:avLst/>
            <a:gdLst>
              <a:gd name="T0" fmla="*/ 66 w 66"/>
              <a:gd name="T1" fmla="*/ 0 h 34"/>
              <a:gd name="T2" fmla="*/ 66 w 66"/>
              <a:gd name="T3" fmla="*/ 0 h 34"/>
              <a:gd name="T4" fmla="*/ 0 w 66"/>
              <a:gd name="T5" fmla="*/ 34 h 34"/>
              <a:gd name="T6" fmla="*/ 66 w 66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34">
                <a:moveTo>
                  <a:pt x="66" y="0"/>
                </a:moveTo>
                <a:lnTo>
                  <a:pt x="66" y="0"/>
                </a:lnTo>
                <a:cubicBezTo>
                  <a:pt x="45" y="13"/>
                  <a:pt x="23" y="25"/>
                  <a:pt x="0" y="34"/>
                </a:cubicBezTo>
                <a:cubicBezTo>
                  <a:pt x="23" y="25"/>
                  <a:pt x="45" y="13"/>
                  <a:pt x="66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0" name="Freeform 1267"/>
          <p:cNvSpPr>
            <a:spLocks/>
          </p:cNvSpPr>
          <p:nvPr userDrawn="1"/>
        </p:nvSpPr>
        <p:spPr bwMode="auto">
          <a:xfrm>
            <a:off x="11226801" y="6324378"/>
            <a:ext cx="20440" cy="7665"/>
          </a:xfrm>
          <a:custGeom>
            <a:avLst/>
            <a:gdLst>
              <a:gd name="T0" fmla="*/ 66 w 66"/>
              <a:gd name="T1" fmla="*/ 0 h 34"/>
              <a:gd name="T2" fmla="*/ 66 w 66"/>
              <a:gd name="T3" fmla="*/ 0 h 34"/>
              <a:gd name="T4" fmla="*/ 0 w 66"/>
              <a:gd name="T5" fmla="*/ 34 h 34"/>
              <a:gd name="T6" fmla="*/ 66 w 66"/>
              <a:gd name="T7" fmla="*/ 0 h 34"/>
              <a:gd name="T8" fmla="*/ 66 w 66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4">
                <a:moveTo>
                  <a:pt x="66" y="0"/>
                </a:moveTo>
                <a:lnTo>
                  <a:pt x="66" y="0"/>
                </a:lnTo>
                <a:cubicBezTo>
                  <a:pt x="45" y="13"/>
                  <a:pt x="23" y="25"/>
                  <a:pt x="0" y="34"/>
                </a:cubicBezTo>
                <a:cubicBezTo>
                  <a:pt x="23" y="25"/>
                  <a:pt x="45" y="13"/>
                  <a:pt x="66" y="0"/>
                </a:cubicBezTo>
                <a:lnTo>
                  <a:pt x="66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1" name="Freeform 1268"/>
          <p:cNvSpPr>
            <a:spLocks/>
          </p:cNvSpPr>
          <p:nvPr userDrawn="1"/>
        </p:nvSpPr>
        <p:spPr bwMode="auto">
          <a:xfrm>
            <a:off x="11073504" y="6307131"/>
            <a:ext cx="20440" cy="13414"/>
          </a:xfrm>
          <a:custGeom>
            <a:avLst/>
            <a:gdLst>
              <a:gd name="T0" fmla="*/ 67 w 67"/>
              <a:gd name="T1" fmla="*/ 58 h 58"/>
              <a:gd name="T2" fmla="*/ 67 w 67"/>
              <a:gd name="T3" fmla="*/ 58 h 58"/>
              <a:gd name="T4" fmla="*/ 0 w 67"/>
              <a:gd name="T5" fmla="*/ 0 h 58"/>
              <a:gd name="T6" fmla="*/ 67 w 67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58">
                <a:moveTo>
                  <a:pt x="67" y="58"/>
                </a:moveTo>
                <a:lnTo>
                  <a:pt x="67" y="58"/>
                </a:lnTo>
                <a:cubicBezTo>
                  <a:pt x="42" y="41"/>
                  <a:pt x="20" y="21"/>
                  <a:pt x="0" y="0"/>
                </a:cubicBezTo>
                <a:cubicBezTo>
                  <a:pt x="20" y="22"/>
                  <a:pt x="43" y="41"/>
                  <a:pt x="67" y="58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2" name="Freeform 1269"/>
          <p:cNvSpPr>
            <a:spLocks/>
          </p:cNvSpPr>
          <p:nvPr userDrawn="1"/>
        </p:nvSpPr>
        <p:spPr bwMode="auto">
          <a:xfrm>
            <a:off x="11073504" y="6307131"/>
            <a:ext cx="20440" cy="13414"/>
          </a:xfrm>
          <a:custGeom>
            <a:avLst/>
            <a:gdLst>
              <a:gd name="T0" fmla="*/ 67 w 67"/>
              <a:gd name="T1" fmla="*/ 58 h 58"/>
              <a:gd name="T2" fmla="*/ 67 w 67"/>
              <a:gd name="T3" fmla="*/ 58 h 58"/>
              <a:gd name="T4" fmla="*/ 0 w 67"/>
              <a:gd name="T5" fmla="*/ 0 h 58"/>
              <a:gd name="T6" fmla="*/ 67 w 67"/>
              <a:gd name="T7" fmla="*/ 58 h 58"/>
              <a:gd name="T8" fmla="*/ 67 w 67"/>
              <a:gd name="T9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58">
                <a:moveTo>
                  <a:pt x="67" y="58"/>
                </a:moveTo>
                <a:lnTo>
                  <a:pt x="67" y="58"/>
                </a:lnTo>
                <a:cubicBezTo>
                  <a:pt x="42" y="41"/>
                  <a:pt x="20" y="21"/>
                  <a:pt x="0" y="0"/>
                </a:cubicBezTo>
                <a:cubicBezTo>
                  <a:pt x="20" y="22"/>
                  <a:pt x="43" y="41"/>
                  <a:pt x="67" y="58"/>
                </a:cubicBezTo>
                <a:lnTo>
                  <a:pt x="67" y="58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3" name="Freeform 1270"/>
          <p:cNvSpPr>
            <a:spLocks/>
          </p:cNvSpPr>
          <p:nvPr userDrawn="1"/>
        </p:nvSpPr>
        <p:spPr bwMode="auto">
          <a:xfrm>
            <a:off x="11145043" y="6337792"/>
            <a:ext cx="25549" cy="1917"/>
          </a:xfrm>
          <a:custGeom>
            <a:avLst/>
            <a:gdLst>
              <a:gd name="T0" fmla="*/ 84 w 84"/>
              <a:gd name="T1" fmla="*/ 9 h 9"/>
              <a:gd name="T2" fmla="*/ 84 w 84"/>
              <a:gd name="T3" fmla="*/ 9 h 9"/>
              <a:gd name="T4" fmla="*/ 0 w 84"/>
              <a:gd name="T5" fmla="*/ 0 h 9"/>
              <a:gd name="T6" fmla="*/ 84 w 84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9">
                <a:moveTo>
                  <a:pt x="84" y="9"/>
                </a:moveTo>
                <a:lnTo>
                  <a:pt x="84" y="9"/>
                </a:lnTo>
                <a:cubicBezTo>
                  <a:pt x="56" y="9"/>
                  <a:pt x="28" y="6"/>
                  <a:pt x="0" y="0"/>
                </a:cubicBezTo>
                <a:cubicBezTo>
                  <a:pt x="28" y="5"/>
                  <a:pt x="56" y="9"/>
                  <a:pt x="84" y="9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4" name="Freeform 1271"/>
          <p:cNvSpPr>
            <a:spLocks/>
          </p:cNvSpPr>
          <p:nvPr userDrawn="1"/>
        </p:nvSpPr>
        <p:spPr bwMode="auto">
          <a:xfrm>
            <a:off x="11145043" y="6337792"/>
            <a:ext cx="25549" cy="1917"/>
          </a:xfrm>
          <a:custGeom>
            <a:avLst/>
            <a:gdLst>
              <a:gd name="T0" fmla="*/ 84 w 84"/>
              <a:gd name="T1" fmla="*/ 9 h 9"/>
              <a:gd name="T2" fmla="*/ 84 w 84"/>
              <a:gd name="T3" fmla="*/ 9 h 9"/>
              <a:gd name="T4" fmla="*/ 0 w 84"/>
              <a:gd name="T5" fmla="*/ 0 h 9"/>
              <a:gd name="T6" fmla="*/ 84 w 84"/>
              <a:gd name="T7" fmla="*/ 9 h 9"/>
              <a:gd name="T8" fmla="*/ 84 w 84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9">
                <a:moveTo>
                  <a:pt x="84" y="9"/>
                </a:moveTo>
                <a:lnTo>
                  <a:pt x="84" y="9"/>
                </a:lnTo>
                <a:cubicBezTo>
                  <a:pt x="56" y="9"/>
                  <a:pt x="28" y="6"/>
                  <a:pt x="0" y="0"/>
                </a:cubicBezTo>
                <a:cubicBezTo>
                  <a:pt x="28" y="5"/>
                  <a:pt x="56" y="9"/>
                  <a:pt x="84" y="9"/>
                </a:cubicBezTo>
                <a:lnTo>
                  <a:pt x="84" y="9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5" name="Freeform 1272"/>
          <p:cNvSpPr>
            <a:spLocks/>
          </p:cNvSpPr>
          <p:nvPr userDrawn="1"/>
        </p:nvSpPr>
        <p:spPr bwMode="auto">
          <a:xfrm>
            <a:off x="11311117" y="6238148"/>
            <a:ext cx="2556" cy="7665"/>
          </a:xfrm>
          <a:custGeom>
            <a:avLst/>
            <a:gdLst>
              <a:gd name="T0" fmla="*/ 2 w 4"/>
              <a:gd name="T1" fmla="*/ 35 h 35"/>
              <a:gd name="T2" fmla="*/ 2 w 4"/>
              <a:gd name="T3" fmla="*/ 35 h 35"/>
              <a:gd name="T4" fmla="*/ 4 w 4"/>
              <a:gd name="T5" fmla="*/ 0 h 35"/>
              <a:gd name="T6" fmla="*/ 0 w 4"/>
              <a:gd name="T7" fmla="*/ 34 h 35"/>
              <a:gd name="T8" fmla="*/ 2 w 4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5">
                <a:moveTo>
                  <a:pt x="2" y="35"/>
                </a:moveTo>
                <a:lnTo>
                  <a:pt x="2" y="35"/>
                </a:lnTo>
                <a:cubicBezTo>
                  <a:pt x="3" y="23"/>
                  <a:pt x="3" y="12"/>
                  <a:pt x="4" y="0"/>
                </a:cubicBezTo>
                <a:cubicBezTo>
                  <a:pt x="3" y="12"/>
                  <a:pt x="1" y="23"/>
                  <a:pt x="0" y="34"/>
                </a:cubicBezTo>
                <a:lnTo>
                  <a:pt x="2" y="35"/>
                </a:ln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6" name="Freeform 1273"/>
          <p:cNvSpPr>
            <a:spLocks/>
          </p:cNvSpPr>
          <p:nvPr userDrawn="1"/>
        </p:nvSpPr>
        <p:spPr bwMode="auto">
          <a:xfrm>
            <a:off x="11311117" y="6238148"/>
            <a:ext cx="2556" cy="7665"/>
          </a:xfrm>
          <a:custGeom>
            <a:avLst/>
            <a:gdLst>
              <a:gd name="T0" fmla="*/ 2 w 4"/>
              <a:gd name="T1" fmla="*/ 35 h 35"/>
              <a:gd name="T2" fmla="*/ 2 w 4"/>
              <a:gd name="T3" fmla="*/ 35 h 35"/>
              <a:gd name="T4" fmla="*/ 4 w 4"/>
              <a:gd name="T5" fmla="*/ 0 h 35"/>
              <a:gd name="T6" fmla="*/ 0 w 4"/>
              <a:gd name="T7" fmla="*/ 34 h 35"/>
              <a:gd name="T8" fmla="*/ 2 w 4"/>
              <a:gd name="T9" fmla="*/ 35 h 35"/>
              <a:gd name="T10" fmla="*/ 2 w 4"/>
              <a:gd name="T11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5">
                <a:moveTo>
                  <a:pt x="2" y="35"/>
                </a:moveTo>
                <a:lnTo>
                  <a:pt x="2" y="35"/>
                </a:lnTo>
                <a:cubicBezTo>
                  <a:pt x="3" y="23"/>
                  <a:pt x="3" y="12"/>
                  <a:pt x="4" y="0"/>
                </a:cubicBezTo>
                <a:cubicBezTo>
                  <a:pt x="3" y="12"/>
                  <a:pt x="1" y="23"/>
                  <a:pt x="0" y="34"/>
                </a:cubicBezTo>
                <a:lnTo>
                  <a:pt x="2" y="35"/>
                </a:lnTo>
                <a:lnTo>
                  <a:pt x="2" y="35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7" name="Freeform 1274"/>
          <p:cNvSpPr>
            <a:spLocks/>
          </p:cNvSpPr>
          <p:nvPr userDrawn="1"/>
        </p:nvSpPr>
        <p:spPr bwMode="auto">
          <a:xfrm>
            <a:off x="11311117" y="6218985"/>
            <a:ext cx="2556" cy="15330"/>
          </a:xfrm>
          <a:custGeom>
            <a:avLst/>
            <a:gdLst>
              <a:gd name="T0" fmla="*/ 0 w 6"/>
              <a:gd name="T1" fmla="*/ 0 h 76"/>
              <a:gd name="T2" fmla="*/ 0 w 6"/>
              <a:gd name="T3" fmla="*/ 0 h 76"/>
              <a:gd name="T4" fmla="*/ 6 w 6"/>
              <a:gd name="T5" fmla="*/ 76 h 76"/>
              <a:gd name="T6" fmla="*/ 0 w 6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6">
                <a:moveTo>
                  <a:pt x="0" y="0"/>
                </a:moveTo>
                <a:lnTo>
                  <a:pt x="0" y="0"/>
                </a:lnTo>
                <a:cubicBezTo>
                  <a:pt x="4" y="25"/>
                  <a:pt x="6" y="50"/>
                  <a:pt x="6" y="76"/>
                </a:cubicBezTo>
                <a:cubicBezTo>
                  <a:pt x="6" y="51"/>
                  <a:pt x="4" y="26"/>
                  <a:pt x="0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8" name="Freeform 1275"/>
          <p:cNvSpPr>
            <a:spLocks/>
          </p:cNvSpPr>
          <p:nvPr userDrawn="1"/>
        </p:nvSpPr>
        <p:spPr bwMode="auto">
          <a:xfrm>
            <a:off x="11311117" y="6218985"/>
            <a:ext cx="2556" cy="15330"/>
          </a:xfrm>
          <a:custGeom>
            <a:avLst/>
            <a:gdLst>
              <a:gd name="T0" fmla="*/ 0 w 6"/>
              <a:gd name="T1" fmla="*/ 0 h 76"/>
              <a:gd name="T2" fmla="*/ 0 w 6"/>
              <a:gd name="T3" fmla="*/ 0 h 76"/>
              <a:gd name="T4" fmla="*/ 6 w 6"/>
              <a:gd name="T5" fmla="*/ 76 h 76"/>
              <a:gd name="T6" fmla="*/ 0 w 6"/>
              <a:gd name="T7" fmla="*/ 0 h 76"/>
              <a:gd name="T8" fmla="*/ 0 w 6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6">
                <a:moveTo>
                  <a:pt x="0" y="0"/>
                </a:moveTo>
                <a:lnTo>
                  <a:pt x="0" y="0"/>
                </a:lnTo>
                <a:cubicBezTo>
                  <a:pt x="4" y="25"/>
                  <a:pt x="6" y="50"/>
                  <a:pt x="6" y="76"/>
                </a:cubicBezTo>
                <a:cubicBezTo>
                  <a:pt x="6" y="51"/>
                  <a:pt x="4" y="26"/>
                  <a:pt x="0" y="0"/>
                </a:cubicBezTo>
                <a:lnTo>
                  <a:pt x="0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9" name="Freeform 1276"/>
          <p:cNvSpPr>
            <a:spLocks/>
          </p:cNvSpPr>
          <p:nvPr userDrawn="1"/>
        </p:nvSpPr>
        <p:spPr bwMode="auto">
          <a:xfrm>
            <a:off x="11306007" y="6197906"/>
            <a:ext cx="5109" cy="15330"/>
          </a:xfrm>
          <a:custGeom>
            <a:avLst/>
            <a:gdLst>
              <a:gd name="T0" fmla="*/ 18 w 20"/>
              <a:gd name="T1" fmla="*/ 59 h 69"/>
              <a:gd name="T2" fmla="*/ 18 w 20"/>
              <a:gd name="T3" fmla="*/ 59 h 69"/>
              <a:gd name="T4" fmla="*/ 0 w 20"/>
              <a:gd name="T5" fmla="*/ 0 h 69"/>
              <a:gd name="T6" fmla="*/ 20 w 20"/>
              <a:gd name="T7" fmla="*/ 69 h 69"/>
              <a:gd name="T8" fmla="*/ 18 w 20"/>
              <a:gd name="T9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69">
                <a:moveTo>
                  <a:pt x="18" y="59"/>
                </a:moveTo>
                <a:lnTo>
                  <a:pt x="18" y="59"/>
                </a:lnTo>
                <a:cubicBezTo>
                  <a:pt x="14" y="39"/>
                  <a:pt x="7" y="19"/>
                  <a:pt x="0" y="0"/>
                </a:cubicBezTo>
                <a:cubicBezTo>
                  <a:pt x="9" y="22"/>
                  <a:pt x="15" y="46"/>
                  <a:pt x="20" y="69"/>
                </a:cubicBezTo>
                <a:cubicBezTo>
                  <a:pt x="19" y="66"/>
                  <a:pt x="19" y="63"/>
                  <a:pt x="18" y="59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0" name="Freeform 1277"/>
          <p:cNvSpPr>
            <a:spLocks/>
          </p:cNvSpPr>
          <p:nvPr userDrawn="1"/>
        </p:nvSpPr>
        <p:spPr bwMode="auto">
          <a:xfrm>
            <a:off x="11306007" y="6197906"/>
            <a:ext cx="5109" cy="15330"/>
          </a:xfrm>
          <a:custGeom>
            <a:avLst/>
            <a:gdLst>
              <a:gd name="T0" fmla="*/ 18 w 20"/>
              <a:gd name="T1" fmla="*/ 59 h 69"/>
              <a:gd name="T2" fmla="*/ 18 w 20"/>
              <a:gd name="T3" fmla="*/ 59 h 69"/>
              <a:gd name="T4" fmla="*/ 0 w 20"/>
              <a:gd name="T5" fmla="*/ 0 h 69"/>
              <a:gd name="T6" fmla="*/ 20 w 20"/>
              <a:gd name="T7" fmla="*/ 69 h 69"/>
              <a:gd name="T8" fmla="*/ 18 w 20"/>
              <a:gd name="T9" fmla="*/ 59 h 69"/>
              <a:gd name="T10" fmla="*/ 18 w 20"/>
              <a:gd name="T11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69">
                <a:moveTo>
                  <a:pt x="18" y="59"/>
                </a:moveTo>
                <a:lnTo>
                  <a:pt x="18" y="59"/>
                </a:lnTo>
                <a:cubicBezTo>
                  <a:pt x="14" y="39"/>
                  <a:pt x="7" y="19"/>
                  <a:pt x="0" y="0"/>
                </a:cubicBezTo>
                <a:cubicBezTo>
                  <a:pt x="9" y="22"/>
                  <a:pt x="15" y="46"/>
                  <a:pt x="20" y="69"/>
                </a:cubicBezTo>
                <a:cubicBezTo>
                  <a:pt x="19" y="66"/>
                  <a:pt x="19" y="63"/>
                  <a:pt x="18" y="59"/>
                </a:cubicBezTo>
                <a:lnTo>
                  <a:pt x="18" y="59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1" name="Freeform 1278"/>
          <p:cNvSpPr>
            <a:spLocks/>
          </p:cNvSpPr>
          <p:nvPr userDrawn="1"/>
        </p:nvSpPr>
        <p:spPr bwMode="auto">
          <a:xfrm>
            <a:off x="11270237" y="6310964"/>
            <a:ext cx="0" cy="0"/>
          </a:xfrm>
          <a:custGeom>
            <a:avLst/>
            <a:gdLst>
              <a:gd name="T0" fmla="*/ 7 w 7"/>
              <a:gd name="T1" fmla="*/ 0 h 7"/>
              <a:gd name="T2" fmla="*/ 7 w 7"/>
              <a:gd name="T3" fmla="*/ 0 h 7"/>
              <a:gd name="T4" fmla="*/ 0 w 7"/>
              <a:gd name="T5" fmla="*/ 7 h 7"/>
              <a:gd name="T6" fmla="*/ 7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cubicBezTo>
                  <a:pt x="5" y="2"/>
                  <a:pt x="2" y="5"/>
                  <a:pt x="0" y="7"/>
                </a:cubicBezTo>
                <a:cubicBezTo>
                  <a:pt x="2" y="5"/>
                  <a:pt x="5" y="2"/>
                  <a:pt x="7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2" name="Freeform 1279"/>
          <p:cNvSpPr>
            <a:spLocks/>
          </p:cNvSpPr>
          <p:nvPr userDrawn="1"/>
        </p:nvSpPr>
        <p:spPr bwMode="auto">
          <a:xfrm>
            <a:off x="11270237" y="6310964"/>
            <a:ext cx="0" cy="0"/>
          </a:xfrm>
          <a:custGeom>
            <a:avLst/>
            <a:gdLst>
              <a:gd name="T0" fmla="*/ 7 w 7"/>
              <a:gd name="T1" fmla="*/ 0 h 7"/>
              <a:gd name="T2" fmla="*/ 7 w 7"/>
              <a:gd name="T3" fmla="*/ 0 h 7"/>
              <a:gd name="T4" fmla="*/ 0 w 7"/>
              <a:gd name="T5" fmla="*/ 7 h 7"/>
              <a:gd name="T6" fmla="*/ 7 w 7"/>
              <a:gd name="T7" fmla="*/ 0 h 7"/>
              <a:gd name="T8" fmla="*/ 7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cubicBezTo>
                  <a:pt x="5" y="2"/>
                  <a:pt x="2" y="5"/>
                  <a:pt x="0" y="7"/>
                </a:cubicBezTo>
                <a:cubicBezTo>
                  <a:pt x="2" y="5"/>
                  <a:pt x="5" y="2"/>
                  <a:pt x="7" y="0"/>
                </a:cubicBezTo>
                <a:lnTo>
                  <a:pt x="7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3" name="Freeform 1280"/>
          <p:cNvSpPr>
            <a:spLocks/>
          </p:cNvSpPr>
          <p:nvPr userDrawn="1"/>
        </p:nvSpPr>
        <p:spPr bwMode="auto">
          <a:xfrm>
            <a:off x="11303451" y="6194074"/>
            <a:ext cx="2556" cy="3832"/>
          </a:xfrm>
          <a:custGeom>
            <a:avLst/>
            <a:gdLst>
              <a:gd name="T0" fmla="*/ 0 w 7"/>
              <a:gd name="T1" fmla="*/ 0 h 19"/>
              <a:gd name="T2" fmla="*/ 0 w 7"/>
              <a:gd name="T3" fmla="*/ 0 h 19"/>
              <a:gd name="T4" fmla="*/ 7 w 7"/>
              <a:gd name="T5" fmla="*/ 19 h 19"/>
              <a:gd name="T6" fmla="*/ 0 w 7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9">
                <a:moveTo>
                  <a:pt x="0" y="0"/>
                </a:moveTo>
                <a:lnTo>
                  <a:pt x="0" y="0"/>
                </a:lnTo>
                <a:cubicBezTo>
                  <a:pt x="2" y="6"/>
                  <a:pt x="5" y="13"/>
                  <a:pt x="7" y="19"/>
                </a:cubicBezTo>
                <a:cubicBezTo>
                  <a:pt x="5" y="13"/>
                  <a:pt x="3" y="6"/>
                  <a:pt x="0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4" name="Freeform 1281"/>
          <p:cNvSpPr>
            <a:spLocks/>
          </p:cNvSpPr>
          <p:nvPr userDrawn="1"/>
        </p:nvSpPr>
        <p:spPr bwMode="auto">
          <a:xfrm>
            <a:off x="11303451" y="6194074"/>
            <a:ext cx="2556" cy="3832"/>
          </a:xfrm>
          <a:custGeom>
            <a:avLst/>
            <a:gdLst>
              <a:gd name="T0" fmla="*/ 0 w 7"/>
              <a:gd name="T1" fmla="*/ 0 h 19"/>
              <a:gd name="T2" fmla="*/ 0 w 7"/>
              <a:gd name="T3" fmla="*/ 0 h 19"/>
              <a:gd name="T4" fmla="*/ 7 w 7"/>
              <a:gd name="T5" fmla="*/ 19 h 19"/>
              <a:gd name="T6" fmla="*/ 0 w 7"/>
              <a:gd name="T7" fmla="*/ 0 h 19"/>
              <a:gd name="T8" fmla="*/ 0 w 7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0"/>
                </a:moveTo>
                <a:lnTo>
                  <a:pt x="0" y="0"/>
                </a:lnTo>
                <a:cubicBezTo>
                  <a:pt x="2" y="6"/>
                  <a:pt x="5" y="13"/>
                  <a:pt x="7" y="19"/>
                </a:cubicBezTo>
                <a:cubicBezTo>
                  <a:pt x="5" y="13"/>
                  <a:pt x="3" y="6"/>
                  <a:pt x="0" y="0"/>
                </a:cubicBezTo>
                <a:lnTo>
                  <a:pt x="0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5" name="Freeform 1282"/>
          <p:cNvSpPr>
            <a:spLocks/>
          </p:cNvSpPr>
          <p:nvPr userDrawn="1"/>
        </p:nvSpPr>
        <p:spPr bwMode="auto">
          <a:xfrm>
            <a:off x="11311116" y="6213237"/>
            <a:ext cx="0" cy="5749"/>
          </a:xfrm>
          <a:custGeom>
            <a:avLst/>
            <a:gdLst>
              <a:gd name="T0" fmla="*/ 0 w 4"/>
              <a:gd name="T1" fmla="*/ 0 h 21"/>
              <a:gd name="T2" fmla="*/ 0 w 4"/>
              <a:gd name="T3" fmla="*/ 0 h 21"/>
              <a:gd name="T4" fmla="*/ 4 w 4"/>
              <a:gd name="T5" fmla="*/ 21 h 21"/>
              <a:gd name="T6" fmla="*/ 0 w 4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1">
                <a:moveTo>
                  <a:pt x="0" y="0"/>
                </a:moveTo>
                <a:lnTo>
                  <a:pt x="0" y="0"/>
                </a:lnTo>
                <a:cubicBezTo>
                  <a:pt x="1" y="7"/>
                  <a:pt x="3" y="14"/>
                  <a:pt x="4" y="21"/>
                </a:cubicBezTo>
                <a:cubicBezTo>
                  <a:pt x="3" y="14"/>
                  <a:pt x="1" y="7"/>
                  <a:pt x="0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6" name="Freeform 1283"/>
          <p:cNvSpPr>
            <a:spLocks/>
          </p:cNvSpPr>
          <p:nvPr userDrawn="1"/>
        </p:nvSpPr>
        <p:spPr bwMode="auto">
          <a:xfrm>
            <a:off x="11311116" y="6213237"/>
            <a:ext cx="0" cy="5749"/>
          </a:xfrm>
          <a:custGeom>
            <a:avLst/>
            <a:gdLst>
              <a:gd name="T0" fmla="*/ 0 w 4"/>
              <a:gd name="T1" fmla="*/ 0 h 21"/>
              <a:gd name="T2" fmla="*/ 0 w 4"/>
              <a:gd name="T3" fmla="*/ 0 h 21"/>
              <a:gd name="T4" fmla="*/ 4 w 4"/>
              <a:gd name="T5" fmla="*/ 21 h 21"/>
              <a:gd name="T6" fmla="*/ 0 w 4"/>
              <a:gd name="T7" fmla="*/ 0 h 21"/>
              <a:gd name="T8" fmla="*/ 0 w 4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1">
                <a:moveTo>
                  <a:pt x="0" y="0"/>
                </a:moveTo>
                <a:lnTo>
                  <a:pt x="0" y="0"/>
                </a:lnTo>
                <a:cubicBezTo>
                  <a:pt x="1" y="7"/>
                  <a:pt x="3" y="14"/>
                  <a:pt x="4" y="21"/>
                </a:cubicBezTo>
                <a:cubicBezTo>
                  <a:pt x="3" y="14"/>
                  <a:pt x="1" y="7"/>
                  <a:pt x="0" y="0"/>
                </a:cubicBezTo>
                <a:lnTo>
                  <a:pt x="0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7" name="Freeform 1284"/>
          <p:cNvSpPr>
            <a:spLocks/>
          </p:cNvSpPr>
          <p:nvPr userDrawn="1"/>
        </p:nvSpPr>
        <p:spPr bwMode="auto">
          <a:xfrm>
            <a:off x="11058175" y="6174912"/>
            <a:ext cx="2556" cy="0"/>
          </a:xfrm>
          <a:custGeom>
            <a:avLst/>
            <a:gdLst>
              <a:gd name="T0" fmla="*/ 0 w 3"/>
              <a:gd name="T1" fmla="*/ 3 h 3"/>
              <a:gd name="T2" fmla="*/ 0 w 3"/>
              <a:gd name="T3" fmla="*/ 3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lnTo>
                  <a:pt x="0" y="3"/>
                </a:lnTo>
                <a:cubicBezTo>
                  <a:pt x="1" y="2"/>
                  <a:pt x="2" y="1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8" name="Freeform 1285"/>
          <p:cNvSpPr>
            <a:spLocks/>
          </p:cNvSpPr>
          <p:nvPr userDrawn="1"/>
        </p:nvSpPr>
        <p:spPr bwMode="auto">
          <a:xfrm>
            <a:off x="11058175" y="6174912"/>
            <a:ext cx="2556" cy="0"/>
          </a:xfrm>
          <a:custGeom>
            <a:avLst/>
            <a:gdLst>
              <a:gd name="T0" fmla="*/ 0 w 3"/>
              <a:gd name="T1" fmla="*/ 3 h 3"/>
              <a:gd name="T2" fmla="*/ 0 w 3"/>
              <a:gd name="T3" fmla="*/ 3 h 3"/>
              <a:gd name="T4" fmla="*/ 3 w 3"/>
              <a:gd name="T5" fmla="*/ 0 h 3"/>
              <a:gd name="T6" fmla="*/ 0 w 3"/>
              <a:gd name="T7" fmla="*/ 3 h 3"/>
              <a:gd name="T8" fmla="*/ 0 w 3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3"/>
                </a:moveTo>
                <a:lnTo>
                  <a:pt x="0" y="3"/>
                </a:lnTo>
                <a:cubicBezTo>
                  <a:pt x="1" y="2"/>
                  <a:pt x="2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3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9" name="Freeform 1286"/>
          <p:cNvSpPr>
            <a:spLocks/>
          </p:cNvSpPr>
          <p:nvPr userDrawn="1"/>
        </p:nvSpPr>
        <p:spPr bwMode="auto">
          <a:xfrm>
            <a:off x="11145043" y="6337791"/>
            <a:ext cx="0" cy="0"/>
          </a:xfrm>
          <a:custGeom>
            <a:avLst/>
            <a:gdLst>
              <a:gd name="T0" fmla="*/ 4 w 4"/>
              <a:gd name="T1" fmla="*/ 1 h 1"/>
              <a:gd name="T2" fmla="*/ 4 w 4"/>
              <a:gd name="T3" fmla="*/ 1 h 1"/>
              <a:gd name="T4" fmla="*/ 0 w 4"/>
              <a:gd name="T5" fmla="*/ 0 h 1"/>
              <a:gd name="T6" fmla="*/ 4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4" y="1"/>
                </a:moveTo>
                <a:lnTo>
                  <a:pt x="4" y="1"/>
                </a:lnTo>
                <a:cubicBezTo>
                  <a:pt x="3" y="1"/>
                  <a:pt x="1" y="0"/>
                  <a:pt x="0" y="0"/>
                </a:cubicBezTo>
                <a:cubicBezTo>
                  <a:pt x="1" y="0"/>
                  <a:pt x="3" y="1"/>
                  <a:pt x="4" y="1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0" name="Freeform 1287"/>
          <p:cNvSpPr>
            <a:spLocks/>
          </p:cNvSpPr>
          <p:nvPr userDrawn="1"/>
        </p:nvSpPr>
        <p:spPr bwMode="auto">
          <a:xfrm>
            <a:off x="11145043" y="6337791"/>
            <a:ext cx="0" cy="0"/>
          </a:xfrm>
          <a:custGeom>
            <a:avLst/>
            <a:gdLst>
              <a:gd name="T0" fmla="*/ 4 w 4"/>
              <a:gd name="T1" fmla="*/ 1 h 1"/>
              <a:gd name="T2" fmla="*/ 4 w 4"/>
              <a:gd name="T3" fmla="*/ 1 h 1"/>
              <a:gd name="T4" fmla="*/ 0 w 4"/>
              <a:gd name="T5" fmla="*/ 0 h 1"/>
              <a:gd name="T6" fmla="*/ 4 w 4"/>
              <a:gd name="T7" fmla="*/ 1 h 1"/>
              <a:gd name="T8" fmla="*/ 4 w 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1"/>
                </a:moveTo>
                <a:lnTo>
                  <a:pt x="4" y="1"/>
                </a:lnTo>
                <a:cubicBezTo>
                  <a:pt x="3" y="1"/>
                  <a:pt x="1" y="0"/>
                  <a:pt x="0" y="0"/>
                </a:cubicBezTo>
                <a:cubicBezTo>
                  <a:pt x="1" y="0"/>
                  <a:pt x="3" y="1"/>
                  <a:pt x="4" y="1"/>
                </a:cubicBezTo>
                <a:lnTo>
                  <a:pt x="4" y="1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1" name="Freeform 1288"/>
          <p:cNvSpPr>
            <a:spLocks/>
          </p:cNvSpPr>
          <p:nvPr userDrawn="1"/>
        </p:nvSpPr>
        <p:spPr bwMode="auto">
          <a:xfrm>
            <a:off x="11170593" y="6339707"/>
            <a:ext cx="2556" cy="0"/>
          </a:xfrm>
          <a:custGeom>
            <a:avLst/>
            <a:gdLst>
              <a:gd name="T0" fmla="*/ 14 w 14"/>
              <a:gd name="T1" fmla="*/ 1 h 1"/>
              <a:gd name="T2" fmla="*/ 14 w 14"/>
              <a:gd name="T3" fmla="*/ 1 h 1"/>
              <a:gd name="T4" fmla="*/ 0 w 14"/>
              <a:gd name="T5" fmla="*/ 0 h 1"/>
              <a:gd name="T6" fmla="*/ 14 w 1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">
                <a:moveTo>
                  <a:pt x="14" y="1"/>
                </a:moveTo>
                <a:lnTo>
                  <a:pt x="14" y="1"/>
                </a:lnTo>
                <a:cubicBezTo>
                  <a:pt x="9" y="1"/>
                  <a:pt x="5" y="1"/>
                  <a:pt x="0" y="0"/>
                </a:cubicBezTo>
                <a:cubicBezTo>
                  <a:pt x="5" y="0"/>
                  <a:pt x="9" y="1"/>
                  <a:pt x="14" y="1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2" name="Freeform 1289"/>
          <p:cNvSpPr>
            <a:spLocks/>
          </p:cNvSpPr>
          <p:nvPr userDrawn="1"/>
        </p:nvSpPr>
        <p:spPr bwMode="auto">
          <a:xfrm>
            <a:off x="11170593" y="6339707"/>
            <a:ext cx="2556" cy="0"/>
          </a:xfrm>
          <a:custGeom>
            <a:avLst/>
            <a:gdLst>
              <a:gd name="T0" fmla="*/ 14 w 14"/>
              <a:gd name="T1" fmla="*/ 1 h 1"/>
              <a:gd name="T2" fmla="*/ 14 w 14"/>
              <a:gd name="T3" fmla="*/ 1 h 1"/>
              <a:gd name="T4" fmla="*/ 0 w 14"/>
              <a:gd name="T5" fmla="*/ 0 h 1"/>
              <a:gd name="T6" fmla="*/ 14 w 14"/>
              <a:gd name="T7" fmla="*/ 1 h 1"/>
              <a:gd name="T8" fmla="*/ 14 w 1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">
                <a:moveTo>
                  <a:pt x="14" y="1"/>
                </a:moveTo>
                <a:lnTo>
                  <a:pt x="14" y="1"/>
                </a:lnTo>
                <a:cubicBezTo>
                  <a:pt x="9" y="1"/>
                  <a:pt x="5" y="1"/>
                  <a:pt x="0" y="0"/>
                </a:cubicBezTo>
                <a:cubicBezTo>
                  <a:pt x="5" y="0"/>
                  <a:pt x="9" y="1"/>
                  <a:pt x="14" y="1"/>
                </a:cubicBezTo>
                <a:lnTo>
                  <a:pt x="14" y="1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3" name="Freeform 1290"/>
          <p:cNvSpPr>
            <a:spLocks/>
          </p:cNvSpPr>
          <p:nvPr userDrawn="1"/>
        </p:nvSpPr>
        <p:spPr bwMode="auto">
          <a:xfrm>
            <a:off x="11093944" y="6320544"/>
            <a:ext cx="0" cy="0"/>
          </a:xfrm>
          <a:custGeom>
            <a:avLst/>
            <a:gdLst>
              <a:gd name="T0" fmla="*/ 3 w 3"/>
              <a:gd name="T1" fmla="*/ 2 h 2"/>
              <a:gd name="T2" fmla="*/ 3 w 3"/>
              <a:gd name="T3" fmla="*/ 2 h 2"/>
              <a:gd name="T4" fmla="*/ 0 w 3"/>
              <a:gd name="T5" fmla="*/ 0 h 2"/>
              <a:gd name="T6" fmla="*/ 3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4" name="Freeform 1291"/>
          <p:cNvSpPr>
            <a:spLocks/>
          </p:cNvSpPr>
          <p:nvPr userDrawn="1"/>
        </p:nvSpPr>
        <p:spPr bwMode="auto">
          <a:xfrm>
            <a:off x="11093944" y="6320544"/>
            <a:ext cx="0" cy="0"/>
          </a:xfrm>
          <a:custGeom>
            <a:avLst/>
            <a:gdLst>
              <a:gd name="T0" fmla="*/ 3 w 3"/>
              <a:gd name="T1" fmla="*/ 2 h 2"/>
              <a:gd name="T2" fmla="*/ 3 w 3"/>
              <a:gd name="T3" fmla="*/ 2 h 2"/>
              <a:gd name="T4" fmla="*/ 0 w 3"/>
              <a:gd name="T5" fmla="*/ 0 h 2"/>
              <a:gd name="T6" fmla="*/ 3 w 3"/>
              <a:gd name="T7" fmla="*/ 2 h 2"/>
              <a:gd name="T8" fmla="*/ 3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2"/>
                </a:cubicBezTo>
                <a:lnTo>
                  <a:pt x="3" y="2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5" name="Freeform 1292"/>
          <p:cNvSpPr>
            <a:spLocks/>
          </p:cNvSpPr>
          <p:nvPr userDrawn="1"/>
        </p:nvSpPr>
        <p:spPr bwMode="auto">
          <a:xfrm>
            <a:off x="11196143" y="6337791"/>
            <a:ext cx="5109" cy="0"/>
          </a:xfrm>
          <a:custGeom>
            <a:avLst/>
            <a:gdLst>
              <a:gd name="T0" fmla="*/ 23 w 23"/>
              <a:gd name="T1" fmla="*/ 0 h 4"/>
              <a:gd name="T2" fmla="*/ 23 w 23"/>
              <a:gd name="T3" fmla="*/ 0 h 4"/>
              <a:gd name="T4" fmla="*/ 0 w 23"/>
              <a:gd name="T5" fmla="*/ 4 h 4"/>
              <a:gd name="T6" fmla="*/ 23 w 2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4">
                <a:moveTo>
                  <a:pt x="23" y="0"/>
                </a:moveTo>
                <a:lnTo>
                  <a:pt x="23" y="0"/>
                </a:lnTo>
                <a:cubicBezTo>
                  <a:pt x="15" y="2"/>
                  <a:pt x="8" y="3"/>
                  <a:pt x="0" y="4"/>
                </a:cubicBezTo>
                <a:cubicBezTo>
                  <a:pt x="8" y="3"/>
                  <a:pt x="15" y="2"/>
                  <a:pt x="23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" name="Freeform 1293"/>
          <p:cNvSpPr>
            <a:spLocks/>
          </p:cNvSpPr>
          <p:nvPr userDrawn="1"/>
        </p:nvSpPr>
        <p:spPr bwMode="auto">
          <a:xfrm>
            <a:off x="11196143" y="6337791"/>
            <a:ext cx="5109" cy="0"/>
          </a:xfrm>
          <a:custGeom>
            <a:avLst/>
            <a:gdLst>
              <a:gd name="T0" fmla="*/ 23 w 23"/>
              <a:gd name="T1" fmla="*/ 0 h 4"/>
              <a:gd name="T2" fmla="*/ 23 w 23"/>
              <a:gd name="T3" fmla="*/ 0 h 4"/>
              <a:gd name="T4" fmla="*/ 0 w 23"/>
              <a:gd name="T5" fmla="*/ 4 h 4"/>
              <a:gd name="T6" fmla="*/ 23 w 23"/>
              <a:gd name="T7" fmla="*/ 0 h 4"/>
              <a:gd name="T8" fmla="*/ 23 w 2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">
                <a:moveTo>
                  <a:pt x="23" y="0"/>
                </a:moveTo>
                <a:lnTo>
                  <a:pt x="23" y="0"/>
                </a:lnTo>
                <a:cubicBezTo>
                  <a:pt x="15" y="2"/>
                  <a:pt x="8" y="3"/>
                  <a:pt x="0" y="4"/>
                </a:cubicBezTo>
                <a:cubicBezTo>
                  <a:pt x="8" y="3"/>
                  <a:pt x="15" y="2"/>
                  <a:pt x="23" y="0"/>
                </a:cubicBezTo>
                <a:lnTo>
                  <a:pt x="23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7" name="Freeform 1294"/>
          <p:cNvSpPr>
            <a:spLocks/>
          </p:cNvSpPr>
          <p:nvPr userDrawn="1"/>
        </p:nvSpPr>
        <p:spPr bwMode="auto">
          <a:xfrm>
            <a:off x="11247242" y="6322462"/>
            <a:ext cx="2556" cy="1917"/>
          </a:xfrm>
          <a:custGeom>
            <a:avLst/>
            <a:gdLst>
              <a:gd name="T0" fmla="*/ 13 w 13"/>
              <a:gd name="T1" fmla="*/ 0 h 8"/>
              <a:gd name="T2" fmla="*/ 13 w 13"/>
              <a:gd name="T3" fmla="*/ 0 h 8"/>
              <a:gd name="T4" fmla="*/ 0 w 13"/>
              <a:gd name="T5" fmla="*/ 8 h 8"/>
              <a:gd name="T6" fmla="*/ 13 w 1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8">
                <a:moveTo>
                  <a:pt x="13" y="0"/>
                </a:moveTo>
                <a:lnTo>
                  <a:pt x="13" y="0"/>
                </a:lnTo>
                <a:cubicBezTo>
                  <a:pt x="9" y="3"/>
                  <a:pt x="4" y="6"/>
                  <a:pt x="0" y="8"/>
                </a:cubicBezTo>
                <a:cubicBezTo>
                  <a:pt x="4" y="6"/>
                  <a:pt x="9" y="3"/>
                  <a:pt x="13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8" name="Freeform 1295"/>
          <p:cNvSpPr>
            <a:spLocks/>
          </p:cNvSpPr>
          <p:nvPr userDrawn="1"/>
        </p:nvSpPr>
        <p:spPr bwMode="auto">
          <a:xfrm>
            <a:off x="11247242" y="6322462"/>
            <a:ext cx="2556" cy="1917"/>
          </a:xfrm>
          <a:custGeom>
            <a:avLst/>
            <a:gdLst>
              <a:gd name="T0" fmla="*/ 13 w 13"/>
              <a:gd name="T1" fmla="*/ 0 h 8"/>
              <a:gd name="T2" fmla="*/ 13 w 13"/>
              <a:gd name="T3" fmla="*/ 0 h 8"/>
              <a:gd name="T4" fmla="*/ 0 w 13"/>
              <a:gd name="T5" fmla="*/ 8 h 8"/>
              <a:gd name="T6" fmla="*/ 13 w 13"/>
              <a:gd name="T7" fmla="*/ 0 h 8"/>
              <a:gd name="T8" fmla="*/ 13 w 13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8">
                <a:moveTo>
                  <a:pt x="13" y="0"/>
                </a:moveTo>
                <a:lnTo>
                  <a:pt x="13" y="0"/>
                </a:lnTo>
                <a:cubicBezTo>
                  <a:pt x="9" y="3"/>
                  <a:pt x="4" y="6"/>
                  <a:pt x="0" y="8"/>
                </a:cubicBezTo>
                <a:cubicBezTo>
                  <a:pt x="4" y="6"/>
                  <a:pt x="9" y="3"/>
                  <a:pt x="13" y="0"/>
                </a:cubicBezTo>
                <a:lnTo>
                  <a:pt x="13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9" name="Freeform 1296"/>
          <p:cNvSpPr>
            <a:spLocks/>
          </p:cNvSpPr>
          <p:nvPr userDrawn="1"/>
        </p:nvSpPr>
        <p:spPr bwMode="auto">
          <a:xfrm>
            <a:off x="11221692" y="6332043"/>
            <a:ext cx="5109" cy="1917"/>
          </a:xfrm>
          <a:custGeom>
            <a:avLst/>
            <a:gdLst>
              <a:gd name="T0" fmla="*/ 20 w 20"/>
              <a:gd name="T1" fmla="*/ 0 h 8"/>
              <a:gd name="T2" fmla="*/ 20 w 20"/>
              <a:gd name="T3" fmla="*/ 0 h 8"/>
              <a:gd name="T4" fmla="*/ 0 w 20"/>
              <a:gd name="T5" fmla="*/ 8 h 8"/>
              <a:gd name="T6" fmla="*/ 20 w 20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8">
                <a:moveTo>
                  <a:pt x="20" y="0"/>
                </a:moveTo>
                <a:lnTo>
                  <a:pt x="20" y="0"/>
                </a:lnTo>
                <a:cubicBezTo>
                  <a:pt x="13" y="3"/>
                  <a:pt x="7" y="6"/>
                  <a:pt x="0" y="8"/>
                </a:cubicBezTo>
                <a:cubicBezTo>
                  <a:pt x="7" y="6"/>
                  <a:pt x="13" y="3"/>
                  <a:pt x="20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0" name="Freeform 1297"/>
          <p:cNvSpPr>
            <a:spLocks/>
          </p:cNvSpPr>
          <p:nvPr userDrawn="1"/>
        </p:nvSpPr>
        <p:spPr bwMode="auto">
          <a:xfrm>
            <a:off x="11221692" y="6332043"/>
            <a:ext cx="5109" cy="1917"/>
          </a:xfrm>
          <a:custGeom>
            <a:avLst/>
            <a:gdLst>
              <a:gd name="T0" fmla="*/ 20 w 20"/>
              <a:gd name="T1" fmla="*/ 0 h 8"/>
              <a:gd name="T2" fmla="*/ 20 w 20"/>
              <a:gd name="T3" fmla="*/ 0 h 8"/>
              <a:gd name="T4" fmla="*/ 0 w 20"/>
              <a:gd name="T5" fmla="*/ 8 h 8"/>
              <a:gd name="T6" fmla="*/ 20 w 20"/>
              <a:gd name="T7" fmla="*/ 0 h 8"/>
              <a:gd name="T8" fmla="*/ 20 w 20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8">
                <a:moveTo>
                  <a:pt x="20" y="0"/>
                </a:moveTo>
                <a:lnTo>
                  <a:pt x="20" y="0"/>
                </a:lnTo>
                <a:cubicBezTo>
                  <a:pt x="13" y="3"/>
                  <a:pt x="7" y="6"/>
                  <a:pt x="0" y="8"/>
                </a:cubicBezTo>
                <a:cubicBezTo>
                  <a:pt x="7" y="6"/>
                  <a:pt x="13" y="3"/>
                  <a:pt x="20" y="0"/>
                </a:cubicBezTo>
                <a:lnTo>
                  <a:pt x="20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1" name="Freeform 1298"/>
          <p:cNvSpPr>
            <a:spLocks/>
          </p:cNvSpPr>
          <p:nvPr userDrawn="1"/>
        </p:nvSpPr>
        <p:spPr bwMode="auto">
          <a:xfrm>
            <a:off x="11070951" y="6307131"/>
            <a:ext cx="2556" cy="0"/>
          </a:xfrm>
          <a:custGeom>
            <a:avLst/>
            <a:gdLst>
              <a:gd name="T0" fmla="*/ 6 w 6"/>
              <a:gd name="T1" fmla="*/ 6 h 6"/>
              <a:gd name="T2" fmla="*/ 6 w 6"/>
              <a:gd name="T3" fmla="*/ 6 h 6"/>
              <a:gd name="T4" fmla="*/ 0 w 6"/>
              <a:gd name="T5" fmla="*/ 0 h 6"/>
              <a:gd name="T6" fmla="*/ 6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6"/>
                </a:moveTo>
                <a:lnTo>
                  <a:pt x="6" y="6"/>
                </a:lnTo>
                <a:cubicBezTo>
                  <a:pt x="4" y="4"/>
                  <a:pt x="2" y="2"/>
                  <a:pt x="0" y="0"/>
                </a:cubicBezTo>
                <a:cubicBezTo>
                  <a:pt x="2" y="2"/>
                  <a:pt x="4" y="4"/>
                  <a:pt x="6" y="6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2" name="Freeform 1299"/>
          <p:cNvSpPr>
            <a:spLocks/>
          </p:cNvSpPr>
          <p:nvPr userDrawn="1"/>
        </p:nvSpPr>
        <p:spPr bwMode="auto">
          <a:xfrm>
            <a:off x="11070951" y="6307131"/>
            <a:ext cx="2556" cy="0"/>
          </a:xfrm>
          <a:custGeom>
            <a:avLst/>
            <a:gdLst>
              <a:gd name="T0" fmla="*/ 6 w 6"/>
              <a:gd name="T1" fmla="*/ 6 h 6"/>
              <a:gd name="T2" fmla="*/ 6 w 6"/>
              <a:gd name="T3" fmla="*/ 6 h 6"/>
              <a:gd name="T4" fmla="*/ 0 w 6"/>
              <a:gd name="T5" fmla="*/ 0 h 6"/>
              <a:gd name="T6" fmla="*/ 6 w 6"/>
              <a:gd name="T7" fmla="*/ 6 h 6"/>
              <a:gd name="T8" fmla="*/ 6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6" y="6"/>
                </a:moveTo>
                <a:lnTo>
                  <a:pt x="6" y="6"/>
                </a:lnTo>
                <a:cubicBezTo>
                  <a:pt x="4" y="4"/>
                  <a:pt x="2" y="2"/>
                  <a:pt x="0" y="0"/>
                </a:cubicBezTo>
                <a:cubicBezTo>
                  <a:pt x="2" y="2"/>
                  <a:pt x="4" y="4"/>
                  <a:pt x="6" y="6"/>
                </a:cubicBezTo>
                <a:lnTo>
                  <a:pt x="6" y="6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3" name="Freeform 1300"/>
          <p:cNvSpPr>
            <a:spLocks/>
          </p:cNvSpPr>
          <p:nvPr userDrawn="1"/>
        </p:nvSpPr>
        <p:spPr bwMode="auto">
          <a:xfrm>
            <a:off x="11288121" y="6295634"/>
            <a:ext cx="0" cy="0"/>
          </a:xfrm>
          <a:custGeom>
            <a:avLst/>
            <a:gdLst>
              <a:gd name="T0" fmla="*/ 2 w 2"/>
              <a:gd name="T1" fmla="*/ 0 h 3"/>
              <a:gd name="T2" fmla="*/ 2 w 2"/>
              <a:gd name="T3" fmla="*/ 0 h 3"/>
              <a:gd name="T4" fmla="*/ 0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1" y="2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4" name="Freeform 1301"/>
          <p:cNvSpPr>
            <a:spLocks/>
          </p:cNvSpPr>
          <p:nvPr userDrawn="1"/>
        </p:nvSpPr>
        <p:spPr bwMode="auto">
          <a:xfrm>
            <a:off x="11288121" y="6295634"/>
            <a:ext cx="0" cy="0"/>
          </a:xfrm>
          <a:custGeom>
            <a:avLst/>
            <a:gdLst>
              <a:gd name="T0" fmla="*/ 2 w 2"/>
              <a:gd name="T1" fmla="*/ 0 h 3"/>
              <a:gd name="T2" fmla="*/ 2 w 2"/>
              <a:gd name="T3" fmla="*/ 0 h 3"/>
              <a:gd name="T4" fmla="*/ 0 w 2"/>
              <a:gd name="T5" fmla="*/ 3 h 3"/>
              <a:gd name="T6" fmla="*/ 2 w 2"/>
              <a:gd name="T7" fmla="*/ 0 h 3"/>
              <a:gd name="T8" fmla="*/ 2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1" y="2"/>
                  <a:pt x="0" y="3"/>
                </a:cubicBezTo>
                <a:cubicBezTo>
                  <a:pt x="1" y="2"/>
                  <a:pt x="2" y="1"/>
                  <a:pt x="2" y="0"/>
                </a:cubicBezTo>
                <a:lnTo>
                  <a:pt x="2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5" name="Freeform 1302"/>
          <p:cNvSpPr>
            <a:spLocks/>
          </p:cNvSpPr>
          <p:nvPr userDrawn="1"/>
        </p:nvSpPr>
        <p:spPr bwMode="auto">
          <a:xfrm>
            <a:off x="11283011" y="6291803"/>
            <a:ext cx="10220" cy="5749"/>
          </a:xfrm>
          <a:custGeom>
            <a:avLst/>
            <a:gdLst>
              <a:gd name="T0" fmla="*/ 35 w 35"/>
              <a:gd name="T1" fmla="*/ 25 h 25"/>
              <a:gd name="T2" fmla="*/ 35 w 35"/>
              <a:gd name="T3" fmla="*/ 25 h 25"/>
              <a:gd name="T4" fmla="*/ 0 w 35"/>
              <a:gd name="T5" fmla="*/ 6 h 25"/>
              <a:gd name="T6" fmla="*/ 4 w 35"/>
              <a:gd name="T7" fmla="*/ 0 h 25"/>
              <a:gd name="T8" fmla="*/ 35 w 3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5">
                <a:moveTo>
                  <a:pt x="35" y="25"/>
                </a:moveTo>
                <a:lnTo>
                  <a:pt x="35" y="25"/>
                </a:lnTo>
                <a:lnTo>
                  <a:pt x="0" y="6"/>
                </a:lnTo>
                <a:cubicBezTo>
                  <a:pt x="1" y="4"/>
                  <a:pt x="2" y="2"/>
                  <a:pt x="4" y="0"/>
                </a:cubicBezTo>
                <a:lnTo>
                  <a:pt x="35" y="25"/>
                </a:ln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6" name="Freeform 1303"/>
          <p:cNvSpPr>
            <a:spLocks/>
          </p:cNvSpPr>
          <p:nvPr userDrawn="1"/>
        </p:nvSpPr>
        <p:spPr bwMode="auto">
          <a:xfrm>
            <a:off x="11283011" y="6291803"/>
            <a:ext cx="10220" cy="5749"/>
          </a:xfrm>
          <a:custGeom>
            <a:avLst/>
            <a:gdLst>
              <a:gd name="T0" fmla="*/ 35 w 35"/>
              <a:gd name="T1" fmla="*/ 25 h 25"/>
              <a:gd name="T2" fmla="*/ 35 w 35"/>
              <a:gd name="T3" fmla="*/ 25 h 25"/>
              <a:gd name="T4" fmla="*/ 0 w 35"/>
              <a:gd name="T5" fmla="*/ 6 h 25"/>
              <a:gd name="T6" fmla="*/ 4 w 35"/>
              <a:gd name="T7" fmla="*/ 0 h 25"/>
              <a:gd name="T8" fmla="*/ 35 w 35"/>
              <a:gd name="T9" fmla="*/ 25 h 25"/>
              <a:gd name="T10" fmla="*/ 35 w 35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5">
                <a:moveTo>
                  <a:pt x="35" y="25"/>
                </a:moveTo>
                <a:lnTo>
                  <a:pt x="35" y="25"/>
                </a:lnTo>
                <a:lnTo>
                  <a:pt x="0" y="6"/>
                </a:lnTo>
                <a:cubicBezTo>
                  <a:pt x="1" y="4"/>
                  <a:pt x="2" y="2"/>
                  <a:pt x="4" y="0"/>
                </a:cubicBezTo>
                <a:lnTo>
                  <a:pt x="35" y="25"/>
                </a:lnTo>
                <a:lnTo>
                  <a:pt x="35" y="25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7" name="Freeform 1304"/>
          <p:cNvSpPr>
            <a:spLocks/>
          </p:cNvSpPr>
          <p:nvPr userDrawn="1"/>
        </p:nvSpPr>
        <p:spPr bwMode="auto">
          <a:xfrm>
            <a:off x="11313671" y="6234315"/>
            <a:ext cx="0" cy="3832"/>
          </a:xfrm>
          <a:custGeom>
            <a:avLst/>
            <a:gdLst>
              <a:gd name="T0" fmla="*/ 0 h 12"/>
              <a:gd name="T1" fmla="*/ 0 h 12"/>
              <a:gd name="T2" fmla="*/ 12 h 12"/>
              <a:gd name="T3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cubicBezTo>
                  <a:pt x="0" y="4"/>
                  <a:pt x="0" y="8"/>
                  <a:pt x="0" y="12"/>
                </a:cubicBezTo>
                <a:cubicBezTo>
                  <a:pt x="0" y="8"/>
                  <a:pt x="0" y="4"/>
                  <a:pt x="0" y="0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8" name="Freeform 1305"/>
          <p:cNvSpPr>
            <a:spLocks/>
          </p:cNvSpPr>
          <p:nvPr userDrawn="1"/>
        </p:nvSpPr>
        <p:spPr bwMode="auto">
          <a:xfrm>
            <a:off x="11313671" y="6234315"/>
            <a:ext cx="0" cy="3832"/>
          </a:xfrm>
          <a:custGeom>
            <a:avLst/>
            <a:gdLst>
              <a:gd name="T0" fmla="*/ 0 h 12"/>
              <a:gd name="T1" fmla="*/ 0 h 12"/>
              <a:gd name="T2" fmla="*/ 12 h 12"/>
              <a:gd name="T3" fmla="*/ 0 h 12"/>
              <a:gd name="T4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cubicBezTo>
                  <a:pt x="0" y="4"/>
                  <a:pt x="0" y="8"/>
                  <a:pt x="0" y="12"/>
                </a:cubicBezTo>
                <a:cubicBezTo>
                  <a:pt x="0" y="8"/>
                  <a:pt x="0" y="4"/>
                  <a:pt x="0" y="0"/>
                </a:cubicBezTo>
                <a:lnTo>
                  <a:pt x="0" y="0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9" name="Freeform 1306"/>
          <p:cNvSpPr>
            <a:spLocks/>
          </p:cNvSpPr>
          <p:nvPr userDrawn="1"/>
        </p:nvSpPr>
        <p:spPr bwMode="auto">
          <a:xfrm>
            <a:off x="11055621" y="6289886"/>
            <a:ext cx="2556" cy="1917"/>
          </a:xfrm>
          <a:custGeom>
            <a:avLst/>
            <a:gdLst>
              <a:gd name="T0" fmla="*/ 8 w 8"/>
              <a:gd name="T1" fmla="*/ 12 h 12"/>
              <a:gd name="T2" fmla="*/ 8 w 8"/>
              <a:gd name="T3" fmla="*/ 12 h 12"/>
              <a:gd name="T4" fmla="*/ 0 w 8"/>
              <a:gd name="T5" fmla="*/ 0 h 12"/>
              <a:gd name="T6" fmla="*/ 8 w 8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2">
                <a:moveTo>
                  <a:pt x="8" y="12"/>
                </a:moveTo>
                <a:lnTo>
                  <a:pt x="8" y="12"/>
                </a:lnTo>
                <a:cubicBezTo>
                  <a:pt x="5" y="8"/>
                  <a:pt x="3" y="4"/>
                  <a:pt x="0" y="0"/>
                </a:cubicBezTo>
                <a:cubicBezTo>
                  <a:pt x="3" y="4"/>
                  <a:pt x="5" y="8"/>
                  <a:pt x="8" y="12"/>
                </a:cubicBezTo>
                <a:close/>
              </a:path>
            </a:pathLst>
          </a:custGeom>
          <a:solidFill>
            <a:srgbClr val="FEFEFE"/>
          </a:solidFill>
          <a:ln w="0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0" name="Freeform 1307"/>
          <p:cNvSpPr>
            <a:spLocks/>
          </p:cNvSpPr>
          <p:nvPr userDrawn="1"/>
        </p:nvSpPr>
        <p:spPr bwMode="auto">
          <a:xfrm>
            <a:off x="11055621" y="6289886"/>
            <a:ext cx="2556" cy="1917"/>
          </a:xfrm>
          <a:custGeom>
            <a:avLst/>
            <a:gdLst>
              <a:gd name="T0" fmla="*/ 8 w 8"/>
              <a:gd name="T1" fmla="*/ 12 h 12"/>
              <a:gd name="T2" fmla="*/ 8 w 8"/>
              <a:gd name="T3" fmla="*/ 12 h 12"/>
              <a:gd name="T4" fmla="*/ 0 w 8"/>
              <a:gd name="T5" fmla="*/ 0 h 12"/>
              <a:gd name="T6" fmla="*/ 8 w 8"/>
              <a:gd name="T7" fmla="*/ 12 h 12"/>
              <a:gd name="T8" fmla="*/ 8 w 8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8" y="12"/>
                </a:moveTo>
                <a:lnTo>
                  <a:pt x="8" y="12"/>
                </a:lnTo>
                <a:cubicBezTo>
                  <a:pt x="5" y="8"/>
                  <a:pt x="3" y="4"/>
                  <a:pt x="0" y="0"/>
                </a:cubicBezTo>
                <a:cubicBezTo>
                  <a:pt x="3" y="4"/>
                  <a:pt x="5" y="8"/>
                  <a:pt x="8" y="12"/>
                </a:cubicBezTo>
                <a:lnTo>
                  <a:pt x="8" y="12"/>
                </a:lnTo>
                <a:close/>
              </a:path>
            </a:pathLst>
          </a:custGeom>
          <a:noFill/>
          <a:ln w="1588" cap="flat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6"/>
          <p:cNvSpPr>
            <a:spLocks noChangeAspect="1" noEditPoints="1"/>
          </p:cNvSpPr>
          <p:nvPr userDrawn="1"/>
        </p:nvSpPr>
        <p:spPr bwMode="gray">
          <a:xfrm>
            <a:off x="8843708" y="399280"/>
            <a:ext cx="2717800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4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14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gray">
          <a:xfrm>
            <a:off x="609601" y="2019301"/>
            <a:ext cx="7407541" cy="12824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6000" spc="-40" baseline="9000" dirty="0">
                <a:solidFill>
                  <a:schemeClr val="accent1"/>
                </a:solidFill>
                <a:latin typeface="+mj-lt"/>
                <a:ea typeface="+mn-ea"/>
              </a:rPr>
              <a:t>Institute for Learning Innovation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6000" spc="-40" baseline="9000" dirty="0">
                <a:solidFill>
                  <a:schemeClr val="accent1"/>
                </a:solidFill>
                <a:latin typeface="+mj-lt"/>
                <a:ea typeface="+mn-ea"/>
              </a:rPr>
              <a:t>and Development</a:t>
            </a:r>
          </a:p>
        </p:txBody>
      </p:sp>
      <p:sp>
        <p:nvSpPr>
          <p:cNvPr id="3" name="TextBox 2"/>
          <p:cNvSpPr txBox="1"/>
          <p:nvPr/>
        </p:nvSpPr>
        <p:spPr bwMode="gray">
          <a:xfrm>
            <a:off x="609600" y="6237289"/>
            <a:ext cx="4541564" cy="3282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 b="1" spc="-40" baseline="300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ea typeface="+mn-ea"/>
              </a:rPr>
              <a:t>Follow us on twitter @</a:t>
            </a:r>
            <a:r>
              <a:rPr lang="en-GB" sz="3200" b="1" spc="-40" baseline="3000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ea typeface="+mn-ea"/>
              </a:rPr>
              <a:t>ILIaDsoton</a:t>
            </a:r>
            <a:endParaRPr lang="en-GB" sz="3200" b="1" spc="-40" baseline="3000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 bwMode="gray">
          <a:xfrm>
            <a:off x="609601" y="3573463"/>
            <a:ext cx="3688510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spc="-50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ea typeface="+mn-ea"/>
              </a:rPr>
              <a:t>www.iliad.soton.ac.uk</a:t>
            </a:r>
            <a:endParaRPr lang="en-GB" sz="2800" spc="-50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609600" y="5807076"/>
            <a:ext cx="4175438" cy="3282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 b="1" spc="-40" baseline="3000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ea typeface="+mn-ea"/>
              </a:rPr>
              <a:t>www.facebook.com</a:t>
            </a:r>
            <a:r>
              <a:rPr lang="en-GB" sz="3200" b="1" spc="-40" baseline="300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ea typeface="+mn-ea"/>
              </a:rPr>
              <a:t>/</a:t>
            </a:r>
            <a:r>
              <a:rPr lang="en-GB" sz="3200" b="1" spc="-40" baseline="3000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ea typeface="+mn-ea"/>
              </a:rPr>
              <a:t>iliadsoton</a:t>
            </a:r>
            <a:endParaRPr lang="en-GB" sz="3200" b="1" spc="-40" baseline="3000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792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105833" y="3200400"/>
            <a:ext cx="12297833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323D43"/>
              </a:solidFill>
              <a:latin typeface="Lucida Sans" pitchFamily="16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105833" y="0"/>
            <a:ext cx="12297833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323D43"/>
              </a:solidFill>
              <a:latin typeface="Arial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800" y="1700214"/>
            <a:ext cx="113284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933825"/>
            <a:ext cx="113284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891477EB-09F0-4282-9047-A9BDE0D3F287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gray">
          <a:xfrm>
            <a:off x="8874721" y="523875"/>
            <a:ext cx="2717800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8212C-B4CE-4790-A367-D233B94196C7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E77C-41F0-490D-8050-B381D00BAFB6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00213"/>
            <a:ext cx="5562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562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802E-FC79-4280-9184-A76753B86D3B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5A58-BDA8-41DC-B6BD-C7C974FB6A0E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7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EFA76-82A9-486D-AB6C-13BEBC11E5A8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4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5E578-329C-4D2E-AA76-9032137317D3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83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0A09-898C-4B14-A558-F09D0504EE95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2552203"/>
            <a:ext cx="10944000" cy="3600000"/>
          </a:xfrm>
        </p:spPr>
        <p:txBody>
          <a:bodyPr/>
          <a:lstStyle>
            <a:lvl1pPr>
              <a:defRPr sz="2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93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AA469-8AD8-4D2E-92A5-64E04CA3DDD1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35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D21A9-D7FD-4CE7-B796-420BDD20E65C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3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8101" y="908051"/>
            <a:ext cx="28321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908051"/>
            <a:ext cx="82931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F239-542A-490A-A79C-0D45DB9A35D0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908050"/>
            <a:ext cx="113284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00213"/>
            <a:ext cx="5562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700213"/>
            <a:ext cx="55626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69400" y="63087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6BAE6AB-114B-4852-B8F8-71B355D2B7E5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908050"/>
            <a:ext cx="113284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700213"/>
            <a:ext cx="11328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323D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9400" y="63087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B681C62-837F-403D-A69C-D43FEE7FA1EB}" type="slidenum">
              <a:rPr lang="en-GB" altLang="en-US">
                <a:solidFill>
                  <a:srgbClr val="323D43"/>
                </a:solidFill>
              </a:rPr>
              <a:pPr/>
              <a:t>‹#›</a:t>
            </a:fld>
            <a:endParaRPr lang="en-GB" altLang="en-US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105833" y="3200400"/>
            <a:ext cx="12297833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323D43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105833" y="0"/>
            <a:ext cx="12297833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800" y="1700214"/>
            <a:ext cx="113284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933825"/>
            <a:ext cx="113284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044D0-CF6F-41D7-92C1-C2D71F7168B3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6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69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B377-8ABC-49C8-9353-1E20CF2CDDB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52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00213"/>
            <a:ext cx="5562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562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4984-EBD3-4E97-92A8-DCBAD5E8AF28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88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A955-B414-4D69-A87E-BCDCDEB2D7B1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 noEditPoints="1"/>
          </p:cNvSpPr>
          <p:nvPr/>
        </p:nvSpPr>
        <p:spPr bwMode="gray">
          <a:xfrm>
            <a:off x="8113184" y="368300"/>
            <a:ext cx="3623733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3505200" y="5160963"/>
            <a:ext cx="3361267" cy="138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Try to insert an image of  </a:t>
            </a:r>
            <a:r>
              <a:rPr lang="en-GB" sz="1000" b="1" u="sng" dirty="0">
                <a:solidFill>
                  <a:srgbClr val="FF0000"/>
                </a:solidFill>
              </a:rPr>
              <a:t>25.4cm by 8.7cm (approx. 3:1)</a:t>
            </a:r>
            <a:r>
              <a:rPr lang="en-GB" sz="1000" b="1" dirty="0">
                <a:solidFill>
                  <a:srgbClr val="FF0000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on this layout to avoid distortion.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Please ensure, the image has a simple background to display the logo and text overlapping.</a:t>
            </a: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gray">
          <a:xfrm>
            <a:off x="8316384" y="520700"/>
            <a:ext cx="3623733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-3505200" y="0"/>
            <a:ext cx="3361267" cy="2312767"/>
            <a:chOff x="-2772816" y="0"/>
            <a:chExt cx="2520000" cy="2312279"/>
          </a:xfrm>
        </p:grpSpPr>
        <p:sp>
          <p:nvSpPr>
            <p:cNvPr id="13" name="Rectangle 12"/>
            <p:cNvSpPr/>
            <p:nvPr/>
          </p:nvSpPr>
          <p:spPr>
            <a:xfrm>
              <a:off x="-2772816" y="0"/>
              <a:ext cx="2520000" cy="23122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>
              <a:spAutoFit/>
            </a:bodyPr>
            <a:lstStyle/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To insert image in the picture placeholder, please follow the below instructions: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000" dirty="0">
                <a:solidFill>
                  <a:schemeClr val="bg1"/>
                </a:solidFill>
              </a:endParaRP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25730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the 	icon in the grey placeholder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Browse to the folder where the required image is saved.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to select the image and insert the image.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Once the image is placed, go to Drawing Tools </a:t>
              </a:r>
              <a:r>
                <a:rPr lang="en-US" sz="1000" dirty="0">
                  <a:solidFill>
                    <a:schemeClr val="bg1"/>
                  </a:solidFill>
                </a:rPr>
                <a:t>|  Send Backward 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|  Send to Back (or right mouse click Send to Back)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AE0E4"/>
                </a:clrFrom>
                <a:clrTo>
                  <a:srgbClr val="DAE0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7750" y="723105"/>
              <a:ext cx="304801" cy="316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3270126"/>
            <a:ext cx="10944000" cy="28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609600" y="1186033"/>
            <a:ext cx="10944000" cy="136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3132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3866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1BA5-9626-456B-B35E-694A42EA9A65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B2C7-B860-4A5F-990C-889A1BFD3C29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27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41BB-7A42-4D84-AAAF-1F74EC87039F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4C05-F183-4DBD-A246-6E6D19A3BBDB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77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3F83-EFCA-4F97-B2AC-B90628DDDAD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68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8101" y="908051"/>
            <a:ext cx="28321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908051"/>
            <a:ext cx="82931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A2F9-974C-45C4-AB9A-611CC048289D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8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908050"/>
            <a:ext cx="113284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700213"/>
            <a:ext cx="11328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CC8E-1394-4041-927E-8D3144AECBFF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64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06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5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94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9"/>
          </a:xfrm>
        </p:spPr>
        <p:txBody>
          <a:bodyPr anchor="b"/>
          <a:lstStyle>
            <a:lvl1pPr marL="0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1pPr>
            <a:lvl2pPr marL="456496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99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69489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4pPr>
            <a:lvl5pPr marL="1825986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5pPr>
            <a:lvl6pPr marL="2282482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6pPr>
            <a:lvl7pPr marL="2738979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7pPr>
            <a:lvl8pPr marL="319547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8pPr>
            <a:lvl9pPr marL="3651971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 noEditPoints="1"/>
          </p:cNvSpPr>
          <p:nvPr/>
        </p:nvSpPr>
        <p:spPr bwMode="gray">
          <a:xfrm>
            <a:off x="8113184" y="368300"/>
            <a:ext cx="3623733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3505200" y="5160963"/>
            <a:ext cx="3361267" cy="138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Try to insert an image of </a:t>
            </a:r>
            <a:r>
              <a:rPr lang="en-GB" sz="1000" b="1" u="sng" dirty="0">
                <a:solidFill>
                  <a:srgbClr val="FF0000"/>
                </a:solidFill>
              </a:rPr>
              <a:t>9.4cm by 19.05cm (1:2)</a:t>
            </a:r>
            <a:r>
              <a:rPr lang="en-GB" sz="1000" b="1" dirty="0">
                <a:solidFill>
                  <a:srgbClr val="FF0000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on this layout to avoid distortion.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Please ensure, the image has a simple background to display the logo and text overlapping.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-3505200" y="0"/>
            <a:ext cx="3361267" cy="2312767"/>
            <a:chOff x="-2772816" y="0"/>
            <a:chExt cx="2520000" cy="2312279"/>
          </a:xfrm>
        </p:grpSpPr>
        <p:sp>
          <p:nvSpPr>
            <p:cNvPr id="12" name="Rectangle 11"/>
            <p:cNvSpPr/>
            <p:nvPr/>
          </p:nvSpPr>
          <p:spPr>
            <a:xfrm>
              <a:off x="-2772816" y="0"/>
              <a:ext cx="2520000" cy="23122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>
              <a:spAutoFit/>
            </a:bodyPr>
            <a:lstStyle/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To insert image in the picture placeholder, please follow the below instructions: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000" dirty="0">
                <a:solidFill>
                  <a:schemeClr val="bg1"/>
                </a:solidFill>
              </a:endParaRP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25730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the 	icon in the grey placeholder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Browse to the folder where the required image is saved.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to select the image and insert the image.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Once the image is placed, go to Drawing Tools </a:t>
              </a:r>
              <a:r>
                <a:rPr lang="en-US" sz="1000" dirty="0">
                  <a:solidFill>
                    <a:schemeClr val="bg1"/>
                  </a:solidFill>
                </a:rPr>
                <a:t>|  Send Backward 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|  Send to Back (or right mouse click Send to Back)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AE0E4"/>
                </a:clrFrom>
                <a:clrTo>
                  <a:srgbClr val="DAE0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7750" y="723105"/>
              <a:ext cx="304801" cy="316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2552203"/>
            <a:ext cx="6720000" cy="36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7680000" y="0"/>
            <a:ext cx="451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609600" y="1186033"/>
            <a:ext cx="6720000" cy="1368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616540" y="6228318"/>
            <a:ext cx="6720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0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2311404"/>
            <a:ext cx="4013200" cy="6537327"/>
          </a:xfrm>
        </p:spPr>
        <p:txBody>
          <a:bodyPr/>
          <a:lstStyle>
            <a:lvl1pPr>
              <a:defRPr sz="2796"/>
            </a:lvl1pPr>
            <a:lvl2pPr>
              <a:defRPr sz="2396"/>
            </a:lvl2pPr>
            <a:lvl3pPr>
              <a:defRPr sz="1997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7" y="2311404"/>
            <a:ext cx="4013200" cy="6537327"/>
          </a:xfrm>
        </p:spPr>
        <p:txBody>
          <a:bodyPr/>
          <a:lstStyle>
            <a:lvl1pPr>
              <a:defRPr sz="2796"/>
            </a:lvl1pPr>
            <a:lvl2pPr>
              <a:defRPr sz="2396"/>
            </a:lvl2pPr>
            <a:lvl3pPr>
              <a:defRPr sz="1997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00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496" indent="0">
              <a:buNone/>
              <a:defRPr sz="1997" b="1"/>
            </a:lvl2pPr>
            <a:lvl3pPr marL="912993" indent="0">
              <a:buNone/>
              <a:defRPr sz="1797" b="1"/>
            </a:lvl3pPr>
            <a:lvl4pPr marL="1369489" indent="0">
              <a:buNone/>
              <a:defRPr sz="1598" b="1"/>
            </a:lvl4pPr>
            <a:lvl5pPr marL="1825986" indent="0">
              <a:buNone/>
              <a:defRPr sz="1598" b="1"/>
            </a:lvl5pPr>
            <a:lvl6pPr marL="2282482" indent="0">
              <a:buNone/>
              <a:defRPr sz="1598" b="1"/>
            </a:lvl6pPr>
            <a:lvl7pPr marL="2738979" indent="0">
              <a:buNone/>
              <a:defRPr sz="1598" b="1"/>
            </a:lvl7pPr>
            <a:lvl8pPr marL="3195475" indent="0">
              <a:buNone/>
              <a:defRPr sz="1598" b="1"/>
            </a:lvl8pPr>
            <a:lvl9pPr marL="3651971" indent="0">
              <a:buNone/>
              <a:defRPr sz="1598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396"/>
            </a:lvl1pPr>
            <a:lvl2pPr>
              <a:defRPr sz="1997"/>
            </a:lvl2pPr>
            <a:lvl3pPr>
              <a:defRPr sz="1797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496" indent="0">
              <a:buNone/>
              <a:defRPr sz="1997" b="1"/>
            </a:lvl2pPr>
            <a:lvl3pPr marL="912993" indent="0">
              <a:buNone/>
              <a:defRPr sz="1797" b="1"/>
            </a:lvl3pPr>
            <a:lvl4pPr marL="1369489" indent="0">
              <a:buNone/>
              <a:defRPr sz="1598" b="1"/>
            </a:lvl4pPr>
            <a:lvl5pPr marL="1825986" indent="0">
              <a:buNone/>
              <a:defRPr sz="1598" b="1"/>
            </a:lvl5pPr>
            <a:lvl6pPr marL="2282482" indent="0">
              <a:buNone/>
              <a:defRPr sz="1598" b="1"/>
            </a:lvl6pPr>
            <a:lvl7pPr marL="2738979" indent="0">
              <a:buNone/>
              <a:defRPr sz="1598" b="1"/>
            </a:lvl7pPr>
            <a:lvl8pPr marL="3195475" indent="0">
              <a:buNone/>
              <a:defRPr sz="1598" b="1"/>
            </a:lvl8pPr>
            <a:lvl9pPr marL="3651971" indent="0">
              <a:buNone/>
              <a:defRPr sz="1598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396"/>
            </a:lvl1pPr>
            <a:lvl2pPr>
              <a:defRPr sz="1997"/>
            </a:lvl2pPr>
            <a:lvl3pPr>
              <a:defRPr sz="1797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41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62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3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1"/>
            <a:ext cx="4011084" cy="1162050"/>
          </a:xfrm>
        </p:spPr>
        <p:txBody>
          <a:bodyPr anchor="b"/>
          <a:lstStyle>
            <a:lvl1pPr algn="l">
              <a:defRPr sz="1997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56"/>
            <a:ext cx="6815668" cy="5853113"/>
          </a:xfrm>
        </p:spPr>
        <p:txBody>
          <a:bodyPr/>
          <a:lstStyle>
            <a:lvl1pPr>
              <a:defRPr sz="3195"/>
            </a:lvl1pPr>
            <a:lvl2pPr>
              <a:defRPr sz="2796"/>
            </a:lvl2pPr>
            <a:lvl3pPr>
              <a:defRPr sz="2396"/>
            </a:lvl3pPr>
            <a:lvl4pPr>
              <a:defRPr sz="1997"/>
            </a:lvl4pPr>
            <a:lvl5pPr>
              <a:defRPr sz="1997"/>
            </a:lvl5pPr>
            <a:lvl6pPr>
              <a:defRPr sz="1997"/>
            </a:lvl6pPr>
            <a:lvl7pPr>
              <a:defRPr sz="1997"/>
            </a:lvl7pPr>
            <a:lvl8pPr>
              <a:defRPr sz="1997"/>
            </a:lvl8pPr>
            <a:lvl9pPr>
              <a:defRPr sz="199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398"/>
            </a:lvl1pPr>
            <a:lvl2pPr marL="456496" indent="0">
              <a:buNone/>
              <a:defRPr sz="1198"/>
            </a:lvl2pPr>
            <a:lvl3pPr marL="912993" indent="0">
              <a:buNone/>
              <a:defRPr sz="999"/>
            </a:lvl3pPr>
            <a:lvl4pPr marL="1369489" indent="0">
              <a:buNone/>
              <a:defRPr sz="899"/>
            </a:lvl4pPr>
            <a:lvl5pPr marL="1825986" indent="0">
              <a:buNone/>
              <a:defRPr sz="899"/>
            </a:lvl5pPr>
            <a:lvl6pPr marL="2282482" indent="0">
              <a:buNone/>
              <a:defRPr sz="899"/>
            </a:lvl6pPr>
            <a:lvl7pPr marL="2738979" indent="0">
              <a:buNone/>
              <a:defRPr sz="899"/>
            </a:lvl7pPr>
            <a:lvl8pPr marL="3195475" indent="0">
              <a:buNone/>
              <a:defRPr sz="899"/>
            </a:lvl8pPr>
            <a:lvl9pPr marL="3651971" indent="0">
              <a:buNone/>
              <a:defRPr sz="899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6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1997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5"/>
            </a:lvl1pPr>
            <a:lvl2pPr marL="456496" indent="0">
              <a:buNone/>
              <a:defRPr sz="2796"/>
            </a:lvl2pPr>
            <a:lvl3pPr marL="912993" indent="0">
              <a:buNone/>
              <a:defRPr sz="2396"/>
            </a:lvl3pPr>
            <a:lvl4pPr marL="1369489" indent="0">
              <a:buNone/>
              <a:defRPr sz="1997"/>
            </a:lvl4pPr>
            <a:lvl5pPr marL="1825986" indent="0">
              <a:buNone/>
              <a:defRPr sz="1997"/>
            </a:lvl5pPr>
            <a:lvl6pPr marL="2282482" indent="0">
              <a:buNone/>
              <a:defRPr sz="1997"/>
            </a:lvl6pPr>
            <a:lvl7pPr marL="2738979" indent="0">
              <a:buNone/>
              <a:defRPr sz="1997"/>
            </a:lvl7pPr>
            <a:lvl8pPr marL="3195475" indent="0">
              <a:buNone/>
              <a:defRPr sz="1997"/>
            </a:lvl8pPr>
            <a:lvl9pPr marL="3651971" indent="0">
              <a:buNone/>
              <a:defRPr sz="19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398"/>
            </a:lvl1pPr>
            <a:lvl2pPr marL="456496" indent="0">
              <a:buNone/>
              <a:defRPr sz="1198"/>
            </a:lvl2pPr>
            <a:lvl3pPr marL="912993" indent="0">
              <a:buNone/>
              <a:defRPr sz="999"/>
            </a:lvl3pPr>
            <a:lvl4pPr marL="1369489" indent="0">
              <a:buNone/>
              <a:defRPr sz="899"/>
            </a:lvl4pPr>
            <a:lvl5pPr marL="1825986" indent="0">
              <a:buNone/>
              <a:defRPr sz="899"/>
            </a:lvl5pPr>
            <a:lvl6pPr marL="2282482" indent="0">
              <a:buNone/>
              <a:defRPr sz="899"/>
            </a:lvl6pPr>
            <a:lvl7pPr marL="2738979" indent="0">
              <a:buNone/>
              <a:defRPr sz="899"/>
            </a:lvl7pPr>
            <a:lvl8pPr marL="3195475" indent="0">
              <a:buNone/>
              <a:defRPr sz="899"/>
            </a:lvl8pPr>
            <a:lvl9pPr marL="3651971" indent="0">
              <a:buNone/>
              <a:defRPr sz="899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2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33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96876"/>
            <a:ext cx="2057401" cy="845185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9" y="396876"/>
            <a:ext cx="5969001" cy="845185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5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 noEditPoints="1"/>
          </p:cNvSpPr>
          <p:nvPr/>
        </p:nvSpPr>
        <p:spPr bwMode="gray">
          <a:xfrm>
            <a:off x="8113184" y="368300"/>
            <a:ext cx="3623733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505200" y="0"/>
            <a:ext cx="3361267" cy="2312767"/>
            <a:chOff x="-2772816" y="0"/>
            <a:chExt cx="2520000" cy="2312279"/>
          </a:xfrm>
        </p:grpSpPr>
        <p:sp>
          <p:nvSpPr>
            <p:cNvPr id="8" name="Rectangle 7"/>
            <p:cNvSpPr/>
            <p:nvPr/>
          </p:nvSpPr>
          <p:spPr>
            <a:xfrm>
              <a:off x="-2772816" y="0"/>
              <a:ext cx="2520000" cy="23122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>
              <a:spAutoFit/>
            </a:bodyPr>
            <a:lstStyle/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To insert image in the picture placeholder, please follow the below instructions: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000" dirty="0">
                <a:solidFill>
                  <a:schemeClr val="bg1"/>
                </a:solidFill>
              </a:endParaRP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25730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the 	icon in the grey placeholder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Browse to the folder where the required image is saved.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to select the image and insert the image.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Once the image is placed, go to Drawing Tools </a:t>
              </a:r>
              <a:r>
                <a:rPr lang="en-US" sz="1000" dirty="0">
                  <a:solidFill>
                    <a:schemeClr val="bg1"/>
                  </a:solidFill>
                </a:rPr>
                <a:t>|  Send Backward 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|  Send to Back (or right mouse click Send to Back)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AE0E4"/>
                </a:clrFrom>
                <a:clrTo>
                  <a:srgbClr val="DAE0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7750" y="723105"/>
              <a:ext cx="304801" cy="316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-3505200" y="5160963"/>
            <a:ext cx="3361267" cy="138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Try to insert an image of </a:t>
            </a:r>
            <a:r>
              <a:rPr lang="en-GB" sz="1000" b="1" u="sng" dirty="0">
                <a:solidFill>
                  <a:srgbClr val="FF0000"/>
                </a:solidFill>
              </a:rPr>
              <a:t>25.4cm by 19.05cm</a:t>
            </a:r>
            <a:r>
              <a:rPr lang="en-GB" sz="1000" b="1" dirty="0">
                <a:solidFill>
                  <a:srgbClr val="FF0000"/>
                </a:solidFill>
              </a:rPr>
              <a:t> (1.3:1) </a:t>
            </a:r>
            <a:r>
              <a:rPr lang="en-GB" sz="1000" dirty="0">
                <a:solidFill>
                  <a:schemeClr val="bg1"/>
                </a:solidFill>
              </a:rPr>
              <a:t>on this layout to avoid distortion.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Please ensure, the image has a simple background to display the logo and text overlapping.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tabLst>
                <a:tab pos="3227388" algn="l"/>
              </a:tabLst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0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 noEditPoints="1"/>
          </p:cNvSpPr>
          <p:nvPr/>
        </p:nvSpPr>
        <p:spPr bwMode="gray">
          <a:xfrm>
            <a:off x="8113184" y="368300"/>
            <a:ext cx="3623733" cy="592138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505200" y="0"/>
            <a:ext cx="3361267" cy="2312767"/>
            <a:chOff x="-2772816" y="0"/>
            <a:chExt cx="2520000" cy="2312279"/>
          </a:xfrm>
        </p:grpSpPr>
        <p:sp>
          <p:nvSpPr>
            <p:cNvPr id="8" name="Rectangle 7"/>
            <p:cNvSpPr/>
            <p:nvPr/>
          </p:nvSpPr>
          <p:spPr>
            <a:xfrm>
              <a:off x="-2772816" y="0"/>
              <a:ext cx="2520000" cy="23122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>
              <a:spAutoFit/>
            </a:bodyPr>
            <a:lstStyle/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To insert image in the picture placeholder, please follow the below instructions: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000" dirty="0">
                <a:solidFill>
                  <a:schemeClr val="bg1"/>
                </a:solidFill>
              </a:endParaRP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25730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the 	icon in the grey placeholder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Browse to the folder where the required image is saved.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to select the image and insert the image.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Once the image is placed, go to Drawing Tools </a:t>
              </a:r>
              <a:r>
                <a:rPr lang="en-US" sz="1000" dirty="0">
                  <a:solidFill>
                    <a:schemeClr val="bg1"/>
                  </a:solidFill>
                </a:rPr>
                <a:t>|  Send Backward 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|  Send to Back (or right mouse click Send to Back)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AE0E4"/>
                </a:clrFrom>
                <a:clrTo>
                  <a:srgbClr val="DAE0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7750" y="723105"/>
              <a:ext cx="304801" cy="316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-3505200" y="5160963"/>
            <a:ext cx="3361267" cy="138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Try to insert an image of </a:t>
            </a:r>
            <a:r>
              <a:rPr lang="en-GB" sz="1000" b="1" u="sng" dirty="0">
                <a:solidFill>
                  <a:srgbClr val="FF0000"/>
                </a:solidFill>
              </a:rPr>
              <a:t>25.4cm by 19.05cm</a:t>
            </a:r>
            <a:r>
              <a:rPr lang="en-GB" sz="1000" b="1" dirty="0">
                <a:solidFill>
                  <a:srgbClr val="FF0000"/>
                </a:solidFill>
              </a:rPr>
              <a:t> (1.3:1) </a:t>
            </a:r>
            <a:r>
              <a:rPr lang="en-GB" sz="1000" dirty="0">
                <a:solidFill>
                  <a:schemeClr val="bg1"/>
                </a:solidFill>
              </a:rPr>
              <a:t>on this layout to avoid distortion.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Please ensure, the image has a simple background to display the logo and text overlapping.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0" y="1186033"/>
            <a:ext cx="9600000" cy="719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2552203"/>
            <a:ext cx="748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tabLst>
                <a:tab pos="3227388" algn="l"/>
              </a:tabLst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41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-3505200" y="0"/>
            <a:ext cx="3361267" cy="2312767"/>
            <a:chOff x="-2772816" y="0"/>
            <a:chExt cx="2520000" cy="2312279"/>
          </a:xfrm>
        </p:grpSpPr>
        <p:sp>
          <p:nvSpPr>
            <p:cNvPr id="6" name="Rectangle 5"/>
            <p:cNvSpPr/>
            <p:nvPr/>
          </p:nvSpPr>
          <p:spPr>
            <a:xfrm>
              <a:off x="-2772816" y="0"/>
              <a:ext cx="2520000" cy="23122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>
              <a:spAutoFit/>
            </a:bodyPr>
            <a:lstStyle/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To insert image in the picture placeholder, please follow the below instructions: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000" dirty="0">
                <a:solidFill>
                  <a:schemeClr val="bg1"/>
                </a:solidFill>
              </a:endParaRP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25730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the 	icon in the grey placeholder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Browse to the folder where the required image is saved.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Click to select the image and insert the image.</a:t>
              </a:r>
            </a:p>
            <a:p>
              <a:pPr marL="266700" indent="-266700" fontAlgn="auto">
                <a:spcBef>
                  <a:spcPts val="400"/>
                </a:spcBef>
                <a:spcAft>
                  <a:spcPts val="0"/>
                </a:spcAft>
                <a:buFont typeface="+mj-lt"/>
                <a:buAutoNum type="arabicPeriod"/>
                <a:tabLst>
                  <a:tab pos="1162050" algn="l"/>
                </a:tabLst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Once the image is placed, go to Drawing Tools </a:t>
              </a:r>
              <a:r>
                <a:rPr lang="en-US" sz="1000" dirty="0">
                  <a:solidFill>
                    <a:schemeClr val="bg1"/>
                  </a:solidFill>
                </a:rPr>
                <a:t>|  Send Backward </a:t>
              </a:r>
              <a:r>
                <a:rPr lang="en-GB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|  Send to Back (or right mouse click Send to Back)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AE0E4"/>
                </a:clrFrom>
                <a:clrTo>
                  <a:srgbClr val="DAE0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7750" y="723105"/>
              <a:ext cx="304801" cy="316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-3505200" y="5160963"/>
            <a:ext cx="3361267" cy="138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Try to insert an image of  </a:t>
            </a:r>
            <a:r>
              <a:rPr lang="en-GB" sz="1000" b="1" u="sng" dirty="0">
                <a:solidFill>
                  <a:srgbClr val="FF0000"/>
                </a:solidFill>
              </a:rPr>
              <a:t>25.4cm by 8.7cm (approx. 3:1)</a:t>
            </a:r>
            <a:r>
              <a:rPr lang="en-GB" sz="1000" b="1" dirty="0">
                <a:solidFill>
                  <a:srgbClr val="FF0000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on this layout to avoid distortion.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chemeClr val="bg1"/>
                </a:solidFill>
              </a:rPr>
              <a:t>Please ensure, the image has a simple background to display the logo and text overlapping.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11717" y="1188000"/>
            <a:ext cx="10944000" cy="721544"/>
          </a:xfrm>
        </p:spPr>
        <p:txBody>
          <a:bodyPr/>
          <a:lstStyle>
            <a:lvl1pPr algn="l">
              <a:defRPr sz="5400" b="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11717" y="2555130"/>
            <a:ext cx="10944000" cy="54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3726000"/>
            <a:ext cx="12192000" cy="3132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677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09600" y="2552399"/>
            <a:ext cx="5280000" cy="3600000"/>
          </a:xfrm>
        </p:spPr>
        <p:txBody>
          <a:bodyPr/>
          <a:lstStyle>
            <a:lvl1pPr>
              <a:defRPr sz="3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73600" y="2552399"/>
            <a:ext cx="5280000" cy="3600000"/>
          </a:xfrm>
        </p:spPr>
        <p:txBody>
          <a:bodyPr/>
          <a:lstStyle>
            <a:lvl1pPr>
              <a:defRPr sz="3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23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616540" y="6228318"/>
            <a:ext cx="10944000" cy="369332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52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1" y="1185864"/>
            <a:ext cx="109431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insert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1" y="2552701"/>
            <a:ext cx="1094316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gray">
          <a:xfrm>
            <a:off x="9265576" y="404229"/>
            <a:ext cx="2287192" cy="498320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0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691" r:id="rId8"/>
    <p:sldLayoutId id="2147483692" r:id="rId9"/>
    <p:sldLayoutId id="2147483693" r:id="rId10"/>
    <p:sldLayoutId id="214748370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Georgia" pitchFamily="18" charset="0"/>
          <a:ea typeface="MS PGothic" pitchFamily="34" charset="-128"/>
        </a:defRPr>
      </a:lvl9pPr>
    </p:titleStyle>
    <p:bodyStyle>
      <a:lvl1pPr algn="l" rtl="0" eaLnBrk="1" fontAlgn="base" hangingPunct="1">
        <a:spcBef>
          <a:spcPts val="1200"/>
        </a:spcBef>
        <a:spcAft>
          <a:spcPct val="0"/>
        </a:spcAft>
        <a:buFont typeface="Arial" charset="0"/>
        <a:defRPr sz="2400" kern="1200">
          <a:solidFill>
            <a:schemeClr val="accent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ts val="6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2pPr>
      <a:lvl3pPr marL="269875" indent="-2698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3pPr>
      <a:lvl4pPr marL="539750" indent="-2698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4pPr>
      <a:lvl5pPr marL="809625" indent="-2698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5pPr>
      <a:lvl6pPr marL="1080000" indent="-270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6pPr>
      <a:lvl7pPr marL="1350000" indent="-270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7pPr>
      <a:lvl8pPr marL="1620000" indent="-270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8pPr>
      <a:lvl9pPr marL="1890000" indent="-269875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69875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69875" algn="l" defTabSz="914400" rtl="0" eaLnBrk="1" latinLnBrk="0" hangingPunct="1">
        <a:spcBef>
          <a:spcPts val="200"/>
        </a:spcBef>
        <a:buClr>
          <a:schemeClr val="tx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05833" y="0"/>
            <a:ext cx="12297833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323D43"/>
              </a:solidFill>
              <a:latin typeface="Arial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105833" y="3048000"/>
            <a:ext cx="12297833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323D43"/>
              </a:solidFill>
              <a:latin typeface="Lucida Sans" pitchFamily="16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908050"/>
            <a:ext cx="11328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00213"/>
            <a:ext cx="1132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hangingPunct="0"/>
            <a:endParaRPr lang="en-GB" altLang="en-US">
              <a:solidFill>
                <a:srgbClr val="323D43"/>
              </a:solidFill>
              <a:ea typeface="ＭＳ Ｐゴシック" pitchFamily="16" charset="-128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hangingPunct="0"/>
            <a:endParaRPr lang="en-GB" altLang="en-US">
              <a:solidFill>
                <a:srgbClr val="323D43"/>
              </a:solidFill>
              <a:ea typeface="ＭＳ Ｐゴシック" pitchFamily="16" charset="-128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9400" y="6308725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/>
            <a:fld id="{0E94FFB4-FFC4-457F-B39C-3410543F3EC1}" type="slidenum">
              <a:rPr lang="en-GB" altLang="en-US">
                <a:solidFill>
                  <a:srgbClr val="323D43"/>
                </a:solidFill>
                <a:ea typeface="ＭＳ Ｐゴシック" pitchFamily="16" charset="-128"/>
                <a:cs typeface="Arial" charset="0"/>
              </a:rPr>
              <a:pPr eaLnBrk="0" hangingPunct="0"/>
              <a:t>‹#›</a:t>
            </a:fld>
            <a:endParaRPr lang="en-GB" altLang="en-US">
              <a:solidFill>
                <a:srgbClr val="323D43"/>
              </a:solidFill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gray">
          <a:xfrm>
            <a:off x="9265576" y="404229"/>
            <a:ext cx="2287192" cy="498320"/>
          </a:xfrm>
          <a:custGeom>
            <a:avLst/>
            <a:gdLst>
              <a:gd name="T0" fmla="*/ 38339914 w 3646"/>
              <a:gd name="T1" fmla="*/ 346491713 h 794"/>
              <a:gd name="T2" fmla="*/ 116131162 w 3646"/>
              <a:gd name="T3" fmla="*/ 244713334 h 794"/>
              <a:gd name="T4" fmla="*/ 145025118 w 3646"/>
              <a:gd name="T5" fmla="*/ 137929374 h 794"/>
              <a:gd name="T6" fmla="*/ 271157575 w 3646"/>
              <a:gd name="T7" fmla="*/ 156839010 h 794"/>
              <a:gd name="T8" fmla="*/ 348392740 w 3646"/>
              <a:gd name="T9" fmla="*/ 301442242 h 794"/>
              <a:gd name="T10" fmla="*/ 315053846 w 3646"/>
              <a:gd name="T11" fmla="*/ 211343300 h 794"/>
              <a:gd name="T12" fmla="*/ 267267975 w 3646"/>
              <a:gd name="T13" fmla="*/ 171299408 h 794"/>
              <a:gd name="T14" fmla="*/ 657890228 w 3646"/>
              <a:gd name="T15" fmla="*/ 342598816 h 794"/>
              <a:gd name="T16" fmla="*/ 664558006 w 3646"/>
              <a:gd name="T17" fmla="*/ 161288249 h 794"/>
              <a:gd name="T18" fmla="*/ 692340542 w 3646"/>
              <a:gd name="T19" fmla="*/ 83981426 h 794"/>
              <a:gd name="T20" fmla="*/ 731235793 w 3646"/>
              <a:gd name="T21" fmla="*/ 201332140 h 794"/>
              <a:gd name="T22" fmla="*/ 863480691 w 3646"/>
              <a:gd name="T23" fmla="*/ 348716333 h 794"/>
              <a:gd name="T24" fmla="*/ 1239655966 w 3646"/>
              <a:gd name="T25" fmla="*/ 166850170 h 794"/>
              <a:gd name="T26" fmla="*/ 1046845722 w 3646"/>
              <a:gd name="T27" fmla="*/ 166293828 h 794"/>
              <a:gd name="T28" fmla="*/ 1096298352 w 3646"/>
              <a:gd name="T29" fmla="*/ 333143998 h 794"/>
              <a:gd name="T30" fmla="*/ 1217429789 w 3646"/>
              <a:gd name="T31" fmla="*/ 342042475 h 794"/>
              <a:gd name="T32" fmla="*/ 1300777395 w 3646"/>
              <a:gd name="T33" fmla="*/ 333143998 h 794"/>
              <a:gd name="T34" fmla="*/ 1275217701 w 3646"/>
              <a:gd name="T35" fmla="*/ 156839010 h 794"/>
              <a:gd name="T36" fmla="*/ 1649726217 w 3646"/>
              <a:gd name="T37" fmla="*/ 342598816 h 794"/>
              <a:gd name="T38" fmla="*/ 1656393996 w 3646"/>
              <a:gd name="T39" fmla="*/ 161288249 h 794"/>
              <a:gd name="T40" fmla="*/ 1684731869 w 3646"/>
              <a:gd name="T41" fmla="*/ 322576498 h 794"/>
              <a:gd name="T42" fmla="*/ 1751965738 w 3646"/>
              <a:gd name="T43" fmla="*/ 156839010 h 794"/>
              <a:gd name="T44" fmla="*/ 1715292583 w 3646"/>
              <a:gd name="T45" fmla="*/ 314234362 h 794"/>
              <a:gd name="T46" fmla="*/ 1896434773 w 3646"/>
              <a:gd name="T47" fmla="*/ 156839010 h 794"/>
              <a:gd name="T48" fmla="*/ 1896434773 w 3646"/>
              <a:gd name="T49" fmla="*/ 333143998 h 794"/>
              <a:gd name="T50" fmla="*/ 2025901492 w 3646"/>
              <a:gd name="T51" fmla="*/ 348716333 h 794"/>
              <a:gd name="T52" fmla="*/ 1530261539 w 3646"/>
              <a:gd name="T53" fmla="*/ 210230617 h 794"/>
              <a:gd name="T54" fmla="*/ 1354675707 w 3646"/>
              <a:gd name="T55" fmla="*/ 167405765 h 794"/>
              <a:gd name="T56" fmla="*/ 1420798156 w 3646"/>
              <a:gd name="T57" fmla="*/ 184647123 h 794"/>
              <a:gd name="T58" fmla="*/ 1418575315 w 3646"/>
              <a:gd name="T59" fmla="*/ 348716333 h 794"/>
              <a:gd name="T60" fmla="*/ 427850746 w 3646"/>
              <a:gd name="T61" fmla="*/ 314789957 h 794"/>
              <a:gd name="T62" fmla="*/ 442297724 w 3646"/>
              <a:gd name="T63" fmla="*/ 352053634 h 794"/>
              <a:gd name="T64" fmla="*/ 496751374 w 3646"/>
              <a:gd name="T65" fmla="*/ 171299408 h 794"/>
              <a:gd name="T66" fmla="*/ 551205024 w 3646"/>
              <a:gd name="T67" fmla="*/ 339261515 h 794"/>
              <a:gd name="T68" fmla="*/ 897931005 w 3646"/>
              <a:gd name="T69" fmla="*/ 176861329 h 794"/>
              <a:gd name="T70" fmla="*/ 974610832 w 3646"/>
              <a:gd name="T71" fmla="*/ 233590238 h 794"/>
              <a:gd name="T72" fmla="*/ 988502473 w 3646"/>
              <a:gd name="T73" fmla="*/ 311453402 h 794"/>
              <a:gd name="T74" fmla="*/ 991835989 w 3646"/>
              <a:gd name="T75" fmla="*/ 308116100 h 794"/>
              <a:gd name="T76" fmla="*/ 818472999 w 3646"/>
              <a:gd name="T77" fmla="*/ 2780960 h 794"/>
              <a:gd name="T78" fmla="*/ 879039090 w 3646"/>
              <a:gd name="T79" fmla="*/ 2780960 h 794"/>
              <a:gd name="T80" fmla="*/ 972387991 w 3646"/>
              <a:gd name="T81" fmla="*/ 9454818 h 794"/>
              <a:gd name="T82" fmla="*/ 893486068 w 3646"/>
              <a:gd name="T83" fmla="*/ 108452237 h 794"/>
              <a:gd name="T84" fmla="*/ 968498391 w 3646"/>
              <a:gd name="T85" fmla="*/ 2780960 h 794"/>
              <a:gd name="T86" fmla="*/ 1022952787 w 3646"/>
              <a:gd name="T87" fmla="*/ 108452237 h 794"/>
              <a:gd name="T88" fmla="*/ 1059625197 w 3646"/>
              <a:gd name="T89" fmla="*/ 2780960 h 794"/>
              <a:gd name="T90" fmla="*/ 1111856751 w 3646"/>
              <a:gd name="T91" fmla="*/ 10011159 h 794"/>
              <a:gd name="T92" fmla="*/ 1195204357 w 3646"/>
              <a:gd name="T93" fmla="*/ 108452237 h 794"/>
              <a:gd name="T94" fmla="*/ 1182424137 w 3646"/>
              <a:gd name="T95" fmla="*/ 41712170 h 794"/>
              <a:gd name="T96" fmla="*/ 1273550942 w 3646"/>
              <a:gd name="T97" fmla="*/ 28920796 h 794"/>
              <a:gd name="T98" fmla="*/ 1225208988 w 3646"/>
              <a:gd name="T99" fmla="*/ 101778380 h 794"/>
              <a:gd name="T100" fmla="*/ 1287441837 w 3646"/>
              <a:gd name="T101" fmla="*/ 102334721 h 794"/>
              <a:gd name="T102" fmla="*/ 1225208988 w 3646"/>
              <a:gd name="T103" fmla="*/ 51723329 h 794"/>
              <a:gd name="T104" fmla="*/ 1352452866 w 3646"/>
              <a:gd name="T105" fmla="*/ 7230199 h 794"/>
              <a:gd name="T106" fmla="*/ 1297999216 w 3646"/>
              <a:gd name="T107" fmla="*/ 101222039 h 794"/>
              <a:gd name="T108" fmla="*/ 1371345526 w 3646"/>
              <a:gd name="T109" fmla="*/ 108452237 h 794"/>
              <a:gd name="T110" fmla="*/ 1485253847 w 3646"/>
              <a:gd name="T111" fmla="*/ 17241358 h 794"/>
              <a:gd name="T112" fmla="*/ 1433022293 w 3646"/>
              <a:gd name="T113" fmla="*/ 108452237 h 794"/>
              <a:gd name="T114" fmla="*/ 1538040738 w 3646"/>
              <a:gd name="T115" fmla="*/ 50611392 h 794"/>
              <a:gd name="T116" fmla="*/ 1521370919 w 3646"/>
              <a:gd name="T117" fmla="*/ 108452237 h 794"/>
              <a:gd name="T118" fmla="*/ 1722516445 w 3646"/>
              <a:gd name="T119" fmla="*/ 56728909 h 794"/>
              <a:gd name="T120" fmla="*/ 1674174490 w 3646"/>
              <a:gd name="T121" fmla="*/ 102891062 h 794"/>
              <a:gd name="T122" fmla="*/ 1783082536 w 3646"/>
              <a:gd name="T123" fmla="*/ 41712170 h 794"/>
              <a:gd name="T124" fmla="*/ 1733073823 w 3646"/>
              <a:gd name="T125" fmla="*/ 2780960 h 7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46" h="794">
                <a:moveTo>
                  <a:pt x="161" y="328"/>
                </a:moveTo>
                <a:cubicBezTo>
                  <a:pt x="195" y="345"/>
                  <a:pt x="220" y="359"/>
                  <a:pt x="237" y="369"/>
                </a:cubicBezTo>
                <a:cubicBezTo>
                  <a:pt x="254" y="379"/>
                  <a:pt x="268" y="393"/>
                  <a:pt x="280" y="411"/>
                </a:cubicBezTo>
                <a:cubicBezTo>
                  <a:pt x="293" y="429"/>
                  <a:pt x="299" y="453"/>
                  <a:pt x="299" y="484"/>
                </a:cubicBezTo>
                <a:cubicBezTo>
                  <a:pt x="299" y="528"/>
                  <a:pt x="283" y="563"/>
                  <a:pt x="249" y="591"/>
                </a:cubicBezTo>
                <a:cubicBezTo>
                  <a:pt x="216" y="619"/>
                  <a:pt x="179" y="633"/>
                  <a:pt x="138" y="633"/>
                </a:cubicBezTo>
                <a:cubicBezTo>
                  <a:pt x="110" y="633"/>
                  <a:pt x="87" y="630"/>
                  <a:pt x="69" y="623"/>
                </a:cubicBezTo>
                <a:cubicBezTo>
                  <a:pt x="50" y="616"/>
                  <a:pt x="28" y="606"/>
                  <a:pt x="2" y="592"/>
                </a:cubicBezTo>
                <a:cubicBezTo>
                  <a:pt x="0" y="483"/>
                  <a:pt x="0" y="483"/>
                  <a:pt x="0" y="483"/>
                </a:cubicBezTo>
                <a:cubicBezTo>
                  <a:pt x="10" y="516"/>
                  <a:pt x="26" y="544"/>
                  <a:pt x="47" y="568"/>
                </a:cubicBezTo>
                <a:cubicBezTo>
                  <a:pt x="69" y="591"/>
                  <a:pt x="97" y="602"/>
                  <a:pt x="133" y="602"/>
                </a:cubicBezTo>
                <a:cubicBezTo>
                  <a:pt x="168" y="602"/>
                  <a:pt x="193" y="592"/>
                  <a:pt x="209" y="571"/>
                </a:cubicBezTo>
                <a:cubicBezTo>
                  <a:pt x="224" y="551"/>
                  <a:pt x="232" y="528"/>
                  <a:pt x="232" y="505"/>
                </a:cubicBezTo>
                <a:cubicBezTo>
                  <a:pt x="232" y="473"/>
                  <a:pt x="224" y="452"/>
                  <a:pt x="209" y="440"/>
                </a:cubicBezTo>
                <a:cubicBezTo>
                  <a:pt x="193" y="429"/>
                  <a:pt x="160" y="410"/>
                  <a:pt x="109" y="385"/>
                </a:cubicBezTo>
                <a:cubicBezTo>
                  <a:pt x="72" y="366"/>
                  <a:pt x="45" y="347"/>
                  <a:pt x="27" y="327"/>
                </a:cubicBezTo>
                <a:cubicBezTo>
                  <a:pt x="10" y="307"/>
                  <a:pt x="2" y="282"/>
                  <a:pt x="2" y="253"/>
                </a:cubicBezTo>
                <a:cubicBezTo>
                  <a:pt x="2" y="212"/>
                  <a:pt x="17" y="180"/>
                  <a:pt x="48" y="157"/>
                </a:cubicBezTo>
                <a:cubicBezTo>
                  <a:pt x="79" y="135"/>
                  <a:pt x="114" y="123"/>
                  <a:pt x="153" y="123"/>
                </a:cubicBezTo>
                <a:cubicBezTo>
                  <a:pt x="194" y="123"/>
                  <a:pt x="229" y="133"/>
                  <a:pt x="257" y="152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56" y="225"/>
                  <a:pt x="243" y="204"/>
                  <a:pt x="222" y="184"/>
                </a:cubicBezTo>
                <a:cubicBezTo>
                  <a:pt x="201" y="163"/>
                  <a:pt x="174" y="153"/>
                  <a:pt x="143" y="153"/>
                </a:cubicBezTo>
                <a:cubicBezTo>
                  <a:pt x="115" y="153"/>
                  <a:pt x="95" y="161"/>
                  <a:pt x="81" y="178"/>
                </a:cubicBezTo>
                <a:cubicBezTo>
                  <a:pt x="68" y="194"/>
                  <a:pt x="62" y="212"/>
                  <a:pt x="62" y="231"/>
                </a:cubicBezTo>
                <a:cubicBezTo>
                  <a:pt x="62" y="252"/>
                  <a:pt x="68" y="269"/>
                  <a:pt x="81" y="280"/>
                </a:cubicBezTo>
                <a:cubicBezTo>
                  <a:pt x="95" y="292"/>
                  <a:pt x="121" y="308"/>
                  <a:pt x="161" y="328"/>
                </a:cubicBezTo>
                <a:close/>
                <a:moveTo>
                  <a:pt x="488" y="282"/>
                </a:moveTo>
                <a:cubicBezTo>
                  <a:pt x="456" y="282"/>
                  <a:pt x="428" y="290"/>
                  <a:pt x="403" y="307"/>
                </a:cubicBezTo>
                <a:cubicBezTo>
                  <a:pt x="378" y="324"/>
                  <a:pt x="360" y="346"/>
                  <a:pt x="346" y="373"/>
                </a:cubicBezTo>
                <a:cubicBezTo>
                  <a:pt x="333" y="401"/>
                  <a:pt x="327" y="429"/>
                  <a:pt x="327" y="458"/>
                </a:cubicBezTo>
                <a:cubicBezTo>
                  <a:pt x="327" y="503"/>
                  <a:pt x="340" y="544"/>
                  <a:pt x="367" y="580"/>
                </a:cubicBezTo>
                <a:cubicBezTo>
                  <a:pt x="394" y="615"/>
                  <a:pt x="434" y="633"/>
                  <a:pt x="487" y="633"/>
                </a:cubicBezTo>
                <a:cubicBezTo>
                  <a:pt x="518" y="633"/>
                  <a:pt x="545" y="625"/>
                  <a:pt x="570" y="608"/>
                </a:cubicBezTo>
                <a:cubicBezTo>
                  <a:pt x="594" y="592"/>
                  <a:pt x="613" y="570"/>
                  <a:pt x="627" y="542"/>
                </a:cubicBezTo>
                <a:cubicBezTo>
                  <a:pt x="640" y="514"/>
                  <a:pt x="647" y="486"/>
                  <a:pt x="647" y="458"/>
                </a:cubicBezTo>
                <a:cubicBezTo>
                  <a:pt x="647" y="428"/>
                  <a:pt x="641" y="400"/>
                  <a:pt x="630" y="373"/>
                </a:cubicBezTo>
                <a:cubicBezTo>
                  <a:pt x="619" y="346"/>
                  <a:pt x="601" y="324"/>
                  <a:pt x="576" y="307"/>
                </a:cubicBezTo>
                <a:cubicBezTo>
                  <a:pt x="552" y="290"/>
                  <a:pt x="523" y="282"/>
                  <a:pt x="488" y="282"/>
                </a:cubicBezTo>
                <a:close/>
                <a:moveTo>
                  <a:pt x="481" y="308"/>
                </a:moveTo>
                <a:cubicBezTo>
                  <a:pt x="503" y="308"/>
                  <a:pt x="521" y="314"/>
                  <a:pt x="535" y="328"/>
                </a:cubicBezTo>
                <a:cubicBezTo>
                  <a:pt x="549" y="341"/>
                  <a:pt x="560" y="358"/>
                  <a:pt x="567" y="380"/>
                </a:cubicBezTo>
                <a:cubicBezTo>
                  <a:pt x="575" y="401"/>
                  <a:pt x="579" y="425"/>
                  <a:pt x="581" y="453"/>
                </a:cubicBezTo>
                <a:cubicBezTo>
                  <a:pt x="582" y="496"/>
                  <a:pt x="575" y="531"/>
                  <a:pt x="560" y="560"/>
                </a:cubicBezTo>
                <a:cubicBezTo>
                  <a:pt x="545" y="588"/>
                  <a:pt x="522" y="603"/>
                  <a:pt x="492" y="604"/>
                </a:cubicBezTo>
                <a:cubicBezTo>
                  <a:pt x="463" y="606"/>
                  <a:pt x="440" y="593"/>
                  <a:pt x="422" y="565"/>
                </a:cubicBezTo>
                <a:cubicBezTo>
                  <a:pt x="404" y="537"/>
                  <a:pt x="395" y="503"/>
                  <a:pt x="393" y="462"/>
                </a:cubicBezTo>
                <a:cubicBezTo>
                  <a:pt x="392" y="420"/>
                  <a:pt x="398" y="384"/>
                  <a:pt x="414" y="354"/>
                </a:cubicBezTo>
                <a:cubicBezTo>
                  <a:pt x="429" y="325"/>
                  <a:pt x="451" y="310"/>
                  <a:pt x="481" y="308"/>
                </a:cubicBezTo>
                <a:close/>
                <a:moveTo>
                  <a:pt x="1095" y="223"/>
                </a:moveTo>
                <a:cubicBezTo>
                  <a:pt x="1000" y="321"/>
                  <a:pt x="1000" y="321"/>
                  <a:pt x="1000" y="321"/>
                </a:cubicBezTo>
                <a:cubicBezTo>
                  <a:pt x="1031" y="321"/>
                  <a:pt x="1031" y="321"/>
                  <a:pt x="1031" y="321"/>
                </a:cubicBezTo>
                <a:cubicBezTo>
                  <a:pt x="1031" y="527"/>
                  <a:pt x="1031" y="527"/>
                  <a:pt x="1031" y="527"/>
                </a:cubicBezTo>
                <a:cubicBezTo>
                  <a:pt x="1031" y="560"/>
                  <a:pt x="1041" y="586"/>
                  <a:pt x="1059" y="605"/>
                </a:cubicBezTo>
                <a:cubicBezTo>
                  <a:pt x="1078" y="624"/>
                  <a:pt x="1103" y="633"/>
                  <a:pt x="1133" y="633"/>
                </a:cubicBezTo>
                <a:cubicBezTo>
                  <a:pt x="1152" y="633"/>
                  <a:pt x="1169" y="627"/>
                  <a:pt x="1184" y="616"/>
                </a:cubicBezTo>
                <a:cubicBezTo>
                  <a:pt x="1199" y="604"/>
                  <a:pt x="1207" y="594"/>
                  <a:pt x="1207" y="583"/>
                </a:cubicBezTo>
                <a:cubicBezTo>
                  <a:pt x="1199" y="590"/>
                  <a:pt x="1192" y="595"/>
                  <a:pt x="1187" y="598"/>
                </a:cubicBezTo>
                <a:cubicBezTo>
                  <a:pt x="1182" y="601"/>
                  <a:pt x="1173" y="602"/>
                  <a:pt x="1160" y="602"/>
                </a:cubicBezTo>
                <a:cubicBezTo>
                  <a:pt x="1116" y="602"/>
                  <a:pt x="1093" y="577"/>
                  <a:pt x="1093" y="527"/>
                </a:cubicBezTo>
                <a:cubicBezTo>
                  <a:pt x="1093" y="321"/>
                  <a:pt x="1093" y="321"/>
                  <a:pt x="1093" y="321"/>
                </a:cubicBezTo>
                <a:cubicBezTo>
                  <a:pt x="1170" y="321"/>
                  <a:pt x="1170" y="321"/>
                  <a:pt x="1170" y="321"/>
                </a:cubicBezTo>
                <a:cubicBezTo>
                  <a:pt x="1196" y="290"/>
                  <a:pt x="1196" y="290"/>
                  <a:pt x="1196" y="290"/>
                </a:cubicBezTo>
                <a:cubicBezTo>
                  <a:pt x="1095" y="290"/>
                  <a:pt x="1095" y="290"/>
                  <a:pt x="1095" y="290"/>
                </a:cubicBezTo>
                <a:cubicBezTo>
                  <a:pt x="1095" y="223"/>
                  <a:pt x="1095" y="223"/>
                  <a:pt x="1095" y="223"/>
                </a:cubicBezTo>
                <a:close/>
                <a:moveTo>
                  <a:pt x="1426" y="282"/>
                </a:moveTo>
                <a:cubicBezTo>
                  <a:pt x="1392" y="282"/>
                  <a:pt x="1356" y="299"/>
                  <a:pt x="1316" y="334"/>
                </a:cubicBezTo>
                <a:cubicBezTo>
                  <a:pt x="1316" y="123"/>
                  <a:pt x="1316" y="123"/>
                  <a:pt x="1316" y="123"/>
                </a:cubicBezTo>
                <a:cubicBezTo>
                  <a:pt x="1226" y="141"/>
                  <a:pt x="1226" y="141"/>
                  <a:pt x="1226" y="141"/>
                </a:cubicBezTo>
                <a:cubicBezTo>
                  <a:pt x="1235" y="144"/>
                  <a:pt x="1242" y="148"/>
                  <a:pt x="1246" y="151"/>
                </a:cubicBezTo>
                <a:cubicBezTo>
                  <a:pt x="1250" y="155"/>
                  <a:pt x="1252" y="161"/>
                  <a:pt x="1252" y="170"/>
                </a:cubicBezTo>
                <a:cubicBezTo>
                  <a:pt x="1252" y="599"/>
                  <a:pt x="1252" y="599"/>
                  <a:pt x="1252" y="599"/>
                </a:cubicBezTo>
                <a:cubicBezTo>
                  <a:pt x="1252" y="611"/>
                  <a:pt x="1246" y="620"/>
                  <a:pt x="1233" y="627"/>
                </a:cubicBezTo>
                <a:cubicBezTo>
                  <a:pt x="1336" y="627"/>
                  <a:pt x="1336" y="627"/>
                  <a:pt x="1336" y="627"/>
                </a:cubicBezTo>
                <a:cubicBezTo>
                  <a:pt x="1328" y="622"/>
                  <a:pt x="1323" y="618"/>
                  <a:pt x="1320" y="614"/>
                </a:cubicBezTo>
                <a:cubicBezTo>
                  <a:pt x="1317" y="610"/>
                  <a:pt x="1316" y="605"/>
                  <a:pt x="1316" y="599"/>
                </a:cubicBezTo>
                <a:cubicBezTo>
                  <a:pt x="1316" y="362"/>
                  <a:pt x="1316" y="362"/>
                  <a:pt x="1316" y="362"/>
                </a:cubicBezTo>
                <a:cubicBezTo>
                  <a:pt x="1324" y="352"/>
                  <a:pt x="1335" y="343"/>
                  <a:pt x="1349" y="335"/>
                </a:cubicBezTo>
                <a:cubicBezTo>
                  <a:pt x="1363" y="328"/>
                  <a:pt x="1379" y="324"/>
                  <a:pt x="1395" y="324"/>
                </a:cubicBezTo>
                <a:cubicBezTo>
                  <a:pt x="1424" y="324"/>
                  <a:pt x="1444" y="332"/>
                  <a:pt x="1456" y="347"/>
                </a:cubicBezTo>
                <a:cubicBezTo>
                  <a:pt x="1467" y="362"/>
                  <a:pt x="1473" y="382"/>
                  <a:pt x="1473" y="407"/>
                </a:cubicBezTo>
                <a:cubicBezTo>
                  <a:pt x="1473" y="599"/>
                  <a:pt x="1473" y="599"/>
                  <a:pt x="1473" y="599"/>
                </a:cubicBezTo>
                <a:cubicBezTo>
                  <a:pt x="1473" y="610"/>
                  <a:pt x="1467" y="619"/>
                  <a:pt x="1454" y="627"/>
                </a:cubicBezTo>
                <a:cubicBezTo>
                  <a:pt x="1554" y="627"/>
                  <a:pt x="1554" y="627"/>
                  <a:pt x="1554" y="627"/>
                </a:cubicBezTo>
                <a:cubicBezTo>
                  <a:pt x="1547" y="622"/>
                  <a:pt x="1542" y="618"/>
                  <a:pt x="1539" y="615"/>
                </a:cubicBezTo>
                <a:cubicBezTo>
                  <a:pt x="1537" y="612"/>
                  <a:pt x="1535" y="607"/>
                  <a:pt x="1535" y="599"/>
                </a:cubicBezTo>
                <a:cubicBezTo>
                  <a:pt x="1535" y="383"/>
                  <a:pt x="1535" y="383"/>
                  <a:pt x="1535" y="383"/>
                </a:cubicBezTo>
                <a:cubicBezTo>
                  <a:pt x="1535" y="351"/>
                  <a:pt x="1525" y="326"/>
                  <a:pt x="1504" y="308"/>
                </a:cubicBezTo>
                <a:cubicBezTo>
                  <a:pt x="1483" y="290"/>
                  <a:pt x="1457" y="282"/>
                  <a:pt x="1426" y="282"/>
                </a:cubicBezTo>
                <a:close/>
                <a:moveTo>
                  <a:pt x="2295" y="282"/>
                </a:moveTo>
                <a:cubicBezTo>
                  <a:pt x="2273" y="282"/>
                  <a:pt x="2252" y="288"/>
                  <a:pt x="2231" y="300"/>
                </a:cubicBezTo>
                <a:cubicBezTo>
                  <a:pt x="2210" y="312"/>
                  <a:pt x="2193" y="328"/>
                  <a:pt x="2179" y="345"/>
                </a:cubicBezTo>
                <a:cubicBezTo>
                  <a:pt x="2173" y="325"/>
                  <a:pt x="2160" y="309"/>
                  <a:pt x="2141" y="298"/>
                </a:cubicBezTo>
                <a:cubicBezTo>
                  <a:pt x="2122" y="287"/>
                  <a:pt x="2101" y="282"/>
                  <a:pt x="2080" y="282"/>
                </a:cubicBezTo>
                <a:cubicBezTo>
                  <a:pt x="2059" y="282"/>
                  <a:pt x="2039" y="287"/>
                  <a:pt x="2023" y="297"/>
                </a:cubicBezTo>
                <a:cubicBezTo>
                  <a:pt x="2006" y="306"/>
                  <a:pt x="1989" y="318"/>
                  <a:pt x="1973" y="332"/>
                </a:cubicBezTo>
                <a:cubicBezTo>
                  <a:pt x="1973" y="282"/>
                  <a:pt x="1973" y="282"/>
                  <a:pt x="1973" y="282"/>
                </a:cubicBezTo>
                <a:cubicBezTo>
                  <a:pt x="1884" y="299"/>
                  <a:pt x="1884" y="299"/>
                  <a:pt x="1884" y="299"/>
                </a:cubicBezTo>
                <a:cubicBezTo>
                  <a:pt x="1892" y="301"/>
                  <a:pt x="1898" y="304"/>
                  <a:pt x="1903" y="308"/>
                </a:cubicBezTo>
                <a:cubicBezTo>
                  <a:pt x="1908" y="312"/>
                  <a:pt x="1911" y="319"/>
                  <a:pt x="1911" y="328"/>
                </a:cubicBezTo>
                <a:cubicBezTo>
                  <a:pt x="1911" y="599"/>
                  <a:pt x="1911" y="599"/>
                  <a:pt x="1911" y="599"/>
                </a:cubicBezTo>
                <a:cubicBezTo>
                  <a:pt x="1911" y="610"/>
                  <a:pt x="1904" y="619"/>
                  <a:pt x="1892" y="627"/>
                </a:cubicBezTo>
                <a:cubicBezTo>
                  <a:pt x="1994" y="627"/>
                  <a:pt x="1994" y="627"/>
                  <a:pt x="1994" y="627"/>
                </a:cubicBezTo>
                <a:cubicBezTo>
                  <a:pt x="1986" y="622"/>
                  <a:pt x="1981" y="618"/>
                  <a:pt x="1978" y="614"/>
                </a:cubicBezTo>
                <a:cubicBezTo>
                  <a:pt x="1975" y="611"/>
                  <a:pt x="1973" y="606"/>
                  <a:pt x="1973" y="599"/>
                </a:cubicBezTo>
                <a:cubicBezTo>
                  <a:pt x="1973" y="360"/>
                  <a:pt x="1973" y="360"/>
                  <a:pt x="1973" y="360"/>
                </a:cubicBezTo>
                <a:cubicBezTo>
                  <a:pt x="1994" y="336"/>
                  <a:pt x="2018" y="323"/>
                  <a:pt x="2047" y="323"/>
                </a:cubicBezTo>
                <a:cubicBezTo>
                  <a:pt x="2098" y="323"/>
                  <a:pt x="2123" y="349"/>
                  <a:pt x="2123" y="400"/>
                </a:cubicBezTo>
                <a:cubicBezTo>
                  <a:pt x="2123" y="599"/>
                  <a:pt x="2123" y="599"/>
                  <a:pt x="2123" y="599"/>
                </a:cubicBezTo>
                <a:cubicBezTo>
                  <a:pt x="2123" y="610"/>
                  <a:pt x="2117" y="619"/>
                  <a:pt x="2104" y="627"/>
                </a:cubicBezTo>
                <a:cubicBezTo>
                  <a:pt x="2206" y="627"/>
                  <a:pt x="2206" y="627"/>
                  <a:pt x="2206" y="627"/>
                </a:cubicBezTo>
                <a:cubicBezTo>
                  <a:pt x="2199" y="623"/>
                  <a:pt x="2195" y="619"/>
                  <a:pt x="2191" y="615"/>
                </a:cubicBezTo>
                <a:cubicBezTo>
                  <a:pt x="2188" y="611"/>
                  <a:pt x="2187" y="605"/>
                  <a:pt x="2187" y="599"/>
                </a:cubicBezTo>
                <a:cubicBezTo>
                  <a:pt x="2187" y="380"/>
                  <a:pt x="2187" y="380"/>
                  <a:pt x="2187" y="380"/>
                </a:cubicBezTo>
                <a:cubicBezTo>
                  <a:pt x="2187" y="375"/>
                  <a:pt x="2186" y="372"/>
                  <a:pt x="2185" y="369"/>
                </a:cubicBezTo>
                <a:cubicBezTo>
                  <a:pt x="2207" y="338"/>
                  <a:pt x="2233" y="323"/>
                  <a:pt x="2264" y="323"/>
                </a:cubicBezTo>
                <a:cubicBezTo>
                  <a:pt x="2291" y="323"/>
                  <a:pt x="2310" y="331"/>
                  <a:pt x="2323" y="345"/>
                </a:cubicBezTo>
                <a:cubicBezTo>
                  <a:pt x="2335" y="360"/>
                  <a:pt x="2341" y="380"/>
                  <a:pt x="2341" y="403"/>
                </a:cubicBezTo>
                <a:cubicBezTo>
                  <a:pt x="2341" y="599"/>
                  <a:pt x="2341" y="599"/>
                  <a:pt x="2341" y="599"/>
                </a:cubicBezTo>
                <a:cubicBezTo>
                  <a:pt x="2341" y="609"/>
                  <a:pt x="2334" y="619"/>
                  <a:pt x="2320" y="627"/>
                </a:cubicBezTo>
                <a:cubicBezTo>
                  <a:pt x="2422" y="627"/>
                  <a:pt x="2422" y="627"/>
                  <a:pt x="2422" y="627"/>
                </a:cubicBezTo>
                <a:cubicBezTo>
                  <a:pt x="2415" y="623"/>
                  <a:pt x="2411" y="619"/>
                  <a:pt x="2408" y="615"/>
                </a:cubicBezTo>
                <a:cubicBezTo>
                  <a:pt x="2404" y="611"/>
                  <a:pt x="2403" y="605"/>
                  <a:pt x="2403" y="599"/>
                </a:cubicBezTo>
                <a:cubicBezTo>
                  <a:pt x="2403" y="382"/>
                  <a:pt x="2403" y="382"/>
                  <a:pt x="2403" y="382"/>
                </a:cubicBezTo>
                <a:cubicBezTo>
                  <a:pt x="2403" y="350"/>
                  <a:pt x="2392" y="325"/>
                  <a:pt x="2370" y="308"/>
                </a:cubicBezTo>
                <a:cubicBezTo>
                  <a:pt x="2347" y="290"/>
                  <a:pt x="2323" y="282"/>
                  <a:pt x="2295" y="282"/>
                </a:cubicBezTo>
                <a:close/>
                <a:moveTo>
                  <a:pt x="2880" y="223"/>
                </a:moveTo>
                <a:cubicBezTo>
                  <a:pt x="2785" y="321"/>
                  <a:pt x="2785" y="321"/>
                  <a:pt x="2785" y="321"/>
                </a:cubicBezTo>
                <a:cubicBezTo>
                  <a:pt x="2816" y="321"/>
                  <a:pt x="2816" y="321"/>
                  <a:pt x="2816" y="321"/>
                </a:cubicBezTo>
                <a:cubicBezTo>
                  <a:pt x="2816" y="527"/>
                  <a:pt x="2816" y="527"/>
                  <a:pt x="2816" y="527"/>
                </a:cubicBezTo>
                <a:cubicBezTo>
                  <a:pt x="2816" y="560"/>
                  <a:pt x="2826" y="586"/>
                  <a:pt x="2845" y="605"/>
                </a:cubicBezTo>
                <a:cubicBezTo>
                  <a:pt x="2863" y="624"/>
                  <a:pt x="2888" y="633"/>
                  <a:pt x="2918" y="633"/>
                </a:cubicBezTo>
                <a:cubicBezTo>
                  <a:pt x="2937" y="633"/>
                  <a:pt x="2954" y="627"/>
                  <a:pt x="2969" y="616"/>
                </a:cubicBezTo>
                <a:cubicBezTo>
                  <a:pt x="2984" y="604"/>
                  <a:pt x="2992" y="594"/>
                  <a:pt x="2992" y="583"/>
                </a:cubicBezTo>
                <a:cubicBezTo>
                  <a:pt x="2984" y="590"/>
                  <a:pt x="2977" y="595"/>
                  <a:pt x="2972" y="598"/>
                </a:cubicBezTo>
                <a:cubicBezTo>
                  <a:pt x="2967" y="601"/>
                  <a:pt x="2958" y="602"/>
                  <a:pt x="2945" y="602"/>
                </a:cubicBezTo>
                <a:cubicBezTo>
                  <a:pt x="2901" y="602"/>
                  <a:pt x="2879" y="577"/>
                  <a:pt x="2879" y="527"/>
                </a:cubicBezTo>
                <a:cubicBezTo>
                  <a:pt x="2879" y="321"/>
                  <a:pt x="2879" y="321"/>
                  <a:pt x="2879" y="321"/>
                </a:cubicBezTo>
                <a:cubicBezTo>
                  <a:pt x="2955" y="321"/>
                  <a:pt x="2955" y="321"/>
                  <a:pt x="2955" y="321"/>
                </a:cubicBezTo>
                <a:cubicBezTo>
                  <a:pt x="2981" y="290"/>
                  <a:pt x="2981" y="290"/>
                  <a:pt x="2981" y="290"/>
                </a:cubicBezTo>
                <a:cubicBezTo>
                  <a:pt x="2880" y="290"/>
                  <a:pt x="2880" y="290"/>
                  <a:pt x="2880" y="290"/>
                </a:cubicBezTo>
                <a:cubicBezTo>
                  <a:pt x="2880" y="223"/>
                  <a:pt x="2880" y="223"/>
                  <a:pt x="2880" y="223"/>
                </a:cubicBezTo>
                <a:close/>
                <a:moveTo>
                  <a:pt x="3153" y="282"/>
                </a:moveTo>
                <a:cubicBezTo>
                  <a:pt x="3121" y="282"/>
                  <a:pt x="3093" y="290"/>
                  <a:pt x="3068" y="307"/>
                </a:cubicBezTo>
                <a:cubicBezTo>
                  <a:pt x="3043" y="324"/>
                  <a:pt x="3024" y="346"/>
                  <a:pt x="3011" y="373"/>
                </a:cubicBezTo>
                <a:cubicBezTo>
                  <a:pt x="2998" y="401"/>
                  <a:pt x="2991" y="429"/>
                  <a:pt x="2991" y="458"/>
                </a:cubicBezTo>
                <a:cubicBezTo>
                  <a:pt x="2991" y="503"/>
                  <a:pt x="3005" y="544"/>
                  <a:pt x="3032" y="580"/>
                </a:cubicBezTo>
                <a:cubicBezTo>
                  <a:pt x="3059" y="615"/>
                  <a:pt x="3099" y="633"/>
                  <a:pt x="3151" y="633"/>
                </a:cubicBezTo>
                <a:cubicBezTo>
                  <a:pt x="3182" y="633"/>
                  <a:pt x="3210" y="625"/>
                  <a:pt x="3234" y="608"/>
                </a:cubicBezTo>
                <a:cubicBezTo>
                  <a:pt x="3259" y="592"/>
                  <a:pt x="3278" y="570"/>
                  <a:pt x="3291" y="542"/>
                </a:cubicBezTo>
                <a:cubicBezTo>
                  <a:pt x="3305" y="514"/>
                  <a:pt x="3312" y="486"/>
                  <a:pt x="3312" y="458"/>
                </a:cubicBezTo>
                <a:cubicBezTo>
                  <a:pt x="3312" y="428"/>
                  <a:pt x="3306" y="400"/>
                  <a:pt x="3295" y="373"/>
                </a:cubicBezTo>
                <a:cubicBezTo>
                  <a:pt x="3283" y="346"/>
                  <a:pt x="3265" y="324"/>
                  <a:pt x="3241" y="307"/>
                </a:cubicBezTo>
                <a:cubicBezTo>
                  <a:pt x="3217" y="290"/>
                  <a:pt x="3187" y="282"/>
                  <a:pt x="3153" y="282"/>
                </a:cubicBezTo>
                <a:close/>
                <a:moveTo>
                  <a:pt x="3146" y="308"/>
                </a:moveTo>
                <a:cubicBezTo>
                  <a:pt x="3168" y="308"/>
                  <a:pt x="3185" y="314"/>
                  <a:pt x="3199" y="328"/>
                </a:cubicBezTo>
                <a:cubicBezTo>
                  <a:pt x="3214" y="341"/>
                  <a:pt x="3224" y="358"/>
                  <a:pt x="3232" y="380"/>
                </a:cubicBezTo>
                <a:cubicBezTo>
                  <a:pt x="3239" y="401"/>
                  <a:pt x="3244" y="425"/>
                  <a:pt x="3245" y="453"/>
                </a:cubicBezTo>
                <a:cubicBezTo>
                  <a:pt x="3247" y="496"/>
                  <a:pt x="3240" y="531"/>
                  <a:pt x="3225" y="560"/>
                </a:cubicBezTo>
                <a:cubicBezTo>
                  <a:pt x="3209" y="588"/>
                  <a:pt x="3186" y="603"/>
                  <a:pt x="3156" y="604"/>
                </a:cubicBezTo>
                <a:cubicBezTo>
                  <a:pt x="3128" y="606"/>
                  <a:pt x="3104" y="593"/>
                  <a:pt x="3087" y="565"/>
                </a:cubicBezTo>
                <a:cubicBezTo>
                  <a:pt x="3069" y="537"/>
                  <a:pt x="3059" y="503"/>
                  <a:pt x="3058" y="462"/>
                </a:cubicBezTo>
                <a:cubicBezTo>
                  <a:pt x="3056" y="420"/>
                  <a:pt x="3063" y="384"/>
                  <a:pt x="3078" y="354"/>
                </a:cubicBezTo>
                <a:cubicBezTo>
                  <a:pt x="3093" y="325"/>
                  <a:pt x="3116" y="310"/>
                  <a:pt x="3146" y="308"/>
                </a:cubicBezTo>
                <a:close/>
                <a:moveTo>
                  <a:pt x="3519" y="282"/>
                </a:moveTo>
                <a:cubicBezTo>
                  <a:pt x="3499" y="282"/>
                  <a:pt x="3479" y="287"/>
                  <a:pt x="3460" y="298"/>
                </a:cubicBezTo>
                <a:cubicBezTo>
                  <a:pt x="3441" y="309"/>
                  <a:pt x="3425" y="321"/>
                  <a:pt x="3413" y="334"/>
                </a:cubicBezTo>
                <a:cubicBezTo>
                  <a:pt x="3413" y="282"/>
                  <a:pt x="3413" y="282"/>
                  <a:pt x="3413" y="282"/>
                </a:cubicBezTo>
                <a:cubicBezTo>
                  <a:pt x="3326" y="298"/>
                  <a:pt x="3326" y="298"/>
                  <a:pt x="3326" y="298"/>
                </a:cubicBezTo>
                <a:cubicBezTo>
                  <a:pt x="3342" y="304"/>
                  <a:pt x="3350" y="314"/>
                  <a:pt x="3350" y="328"/>
                </a:cubicBezTo>
                <a:cubicBezTo>
                  <a:pt x="3350" y="599"/>
                  <a:pt x="3350" y="599"/>
                  <a:pt x="3350" y="599"/>
                </a:cubicBezTo>
                <a:cubicBezTo>
                  <a:pt x="3350" y="611"/>
                  <a:pt x="3344" y="620"/>
                  <a:pt x="3332" y="627"/>
                </a:cubicBezTo>
                <a:cubicBezTo>
                  <a:pt x="3432" y="627"/>
                  <a:pt x="3432" y="627"/>
                  <a:pt x="3432" y="627"/>
                </a:cubicBezTo>
                <a:cubicBezTo>
                  <a:pt x="3426" y="623"/>
                  <a:pt x="3421" y="619"/>
                  <a:pt x="3418" y="615"/>
                </a:cubicBezTo>
                <a:cubicBezTo>
                  <a:pt x="3415" y="611"/>
                  <a:pt x="3413" y="605"/>
                  <a:pt x="3413" y="599"/>
                </a:cubicBezTo>
                <a:cubicBezTo>
                  <a:pt x="3413" y="362"/>
                  <a:pt x="3413" y="362"/>
                  <a:pt x="3413" y="362"/>
                </a:cubicBezTo>
                <a:cubicBezTo>
                  <a:pt x="3422" y="351"/>
                  <a:pt x="3433" y="342"/>
                  <a:pt x="3447" y="335"/>
                </a:cubicBezTo>
                <a:cubicBezTo>
                  <a:pt x="3460" y="328"/>
                  <a:pt x="3474" y="324"/>
                  <a:pt x="3487" y="324"/>
                </a:cubicBezTo>
                <a:cubicBezTo>
                  <a:pt x="3539" y="324"/>
                  <a:pt x="3565" y="352"/>
                  <a:pt x="3565" y="409"/>
                </a:cubicBezTo>
                <a:cubicBezTo>
                  <a:pt x="3565" y="599"/>
                  <a:pt x="3565" y="599"/>
                  <a:pt x="3565" y="599"/>
                </a:cubicBezTo>
                <a:cubicBezTo>
                  <a:pt x="3565" y="611"/>
                  <a:pt x="3558" y="620"/>
                  <a:pt x="3546" y="627"/>
                </a:cubicBezTo>
                <a:cubicBezTo>
                  <a:pt x="3646" y="627"/>
                  <a:pt x="3646" y="627"/>
                  <a:pt x="3646" y="627"/>
                </a:cubicBezTo>
                <a:cubicBezTo>
                  <a:pt x="3637" y="620"/>
                  <a:pt x="3632" y="616"/>
                  <a:pt x="3630" y="613"/>
                </a:cubicBezTo>
                <a:cubicBezTo>
                  <a:pt x="3628" y="610"/>
                  <a:pt x="3627" y="605"/>
                  <a:pt x="3627" y="599"/>
                </a:cubicBezTo>
                <a:cubicBezTo>
                  <a:pt x="3627" y="383"/>
                  <a:pt x="3627" y="383"/>
                  <a:pt x="3627" y="383"/>
                </a:cubicBezTo>
                <a:cubicBezTo>
                  <a:pt x="3627" y="362"/>
                  <a:pt x="3622" y="344"/>
                  <a:pt x="3612" y="329"/>
                </a:cubicBezTo>
                <a:cubicBezTo>
                  <a:pt x="3602" y="314"/>
                  <a:pt x="3588" y="302"/>
                  <a:pt x="3571" y="294"/>
                </a:cubicBezTo>
                <a:cubicBezTo>
                  <a:pt x="3554" y="286"/>
                  <a:pt x="3537" y="282"/>
                  <a:pt x="3519" y="282"/>
                </a:cubicBezTo>
                <a:close/>
                <a:moveTo>
                  <a:pt x="2754" y="378"/>
                </a:moveTo>
                <a:cubicBezTo>
                  <a:pt x="2745" y="355"/>
                  <a:pt x="2734" y="337"/>
                  <a:pt x="2720" y="323"/>
                </a:cubicBezTo>
                <a:cubicBezTo>
                  <a:pt x="2705" y="309"/>
                  <a:pt x="2690" y="299"/>
                  <a:pt x="2674" y="292"/>
                </a:cubicBezTo>
                <a:cubicBezTo>
                  <a:pt x="2658" y="285"/>
                  <a:pt x="2642" y="282"/>
                  <a:pt x="2625" y="282"/>
                </a:cubicBezTo>
                <a:cubicBezTo>
                  <a:pt x="2603" y="282"/>
                  <a:pt x="2584" y="286"/>
                  <a:pt x="2566" y="295"/>
                </a:cubicBezTo>
                <a:cubicBezTo>
                  <a:pt x="2548" y="304"/>
                  <a:pt x="2534" y="315"/>
                  <a:pt x="2525" y="326"/>
                </a:cubicBezTo>
                <a:cubicBezTo>
                  <a:pt x="2525" y="282"/>
                  <a:pt x="2525" y="282"/>
                  <a:pt x="2525" y="282"/>
                </a:cubicBezTo>
                <a:cubicBezTo>
                  <a:pt x="2438" y="301"/>
                  <a:pt x="2438" y="301"/>
                  <a:pt x="2438" y="301"/>
                </a:cubicBezTo>
                <a:cubicBezTo>
                  <a:pt x="2454" y="305"/>
                  <a:pt x="2462" y="316"/>
                  <a:pt x="2462" y="331"/>
                </a:cubicBezTo>
                <a:cubicBezTo>
                  <a:pt x="2462" y="766"/>
                  <a:pt x="2462" y="766"/>
                  <a:pt x="2462" y="766"/>
                </a:cubicBezTo>
                <a:cubicBezTo>
                  <a:pt x="2462" y="779"/>
                  <a:pt x="2455" y="788"/>
                  <a:pt x="2443" y="794"/>
                </a:cubicBezTo>
                <a:cubicBezTo>
                  <a:pt x="2544" y="794"/>
                  <a:pt x="2544" y="794"/>
                  <a:pt x="2544" y="794"/>
                </a:cubicBezTo>
                <a:cubicBezTo>
                  <a:pt x="2532" y="788"/>
                  <a:pt x="2525" y="778"/>
                  <a:pt x="2525" y="766"/>
                </a:cubicBezTo>
                <a:cubicBezTo>
                  <a:pt x="2525" y="358"/>
                  <a:pt x="2525" y="358"/>
                  <a:pt x="2525" y="358"/>
                </a:cubicBezTo>
                <a:cubicBezTo>
                  <a:pt x="2534" y="348"/>
                  <a:pt x="2544" y="339"/>
                  <a:pt x="2557" y="332"/>
                </a:cubicBezTo>
                <a:cubicBezTo>
                  <a:pt x="2569" y="325"/>
                  <a:pt x="2583" y="322"/>
                  <a:pt x="2599" y="322"/>
                </a:cubicBezTo>
                <a:cubicBezTo>
                  <a:pt x="2624" y="322"/>
                  <a:pt x="2647" y="332"/>
                  <a:pt x="2667" y="353"/>
                </a:cubicBezTo>
                <a:cubicBezTo>
                  <a:pt x="2688" y="373"/>
                  <a:pt x="2698" y="408"/>
                  <a:pt x="2698" y="458"/>
                </a:cubicBezTo>
                <a:cubicBezTo>
                  <a:pt x="2698" y="504"/>
                  <a:pt x="2689" y="540"/>
                  <a:pt x="2670" y="566"/>
                </a:cubicBezTo>
                <a:cubicBezTo>
                  <a:pt x="2650" y="592"/>
                  <a:pt x="2624" y="604"/>
                  <a:pt x="2592" y="604"/>
                </a:cubicBezTo>
                <a:cubicBezTo>
                  <a:pt x="2568" y="604"/>
                  <a:pt x="2557" y="600"/>
                  <a:pt x="2536" y="582"/>
                </a:cubicBezTo>
                <a:cubicBezTo>
                  <a:pt x="2553" y="627"/>
                  <a:pt x="2553" y="627"/>
                  <a:pt x="2553" y="627"/>
                </a:cubicBezTo>
                <a:cubicBezTo>
                  <a:pt x="2568" y="631"/>
                  <a:pt x="2584" y="633"/>
                  <a:pt x="2601" y="633"/>
                </a:cubicBezTo>
                <a:cubicBezTo>
                  <a:pt x="2652" y="633"/>
                  <a:pt x="2692" y="615"/>
                  <a:pt x="2722" y="578"/>
                </a:cubicBezTo>
                <a:cubicBezTo>
                  <a:pt x="2752" y="541"/>
                  <a:pt x="2767" y="500"/>
                  <a:pt x="2767" y="455"/>
                </a:cubicBezTo>
                <a:cubicBezTo>
                  <a:pt x="2767" y="427"/>
                  <a:pt x="2763" y="401"/>
                  <a:pt x="2754" y="378"/>
                </a:cubicBezTo>
                <a:close/>
                <a:moveTo>
                  <a:pt x="865" y="581"/>
                </a:moveTo>
                <a:cubicBezTo>
                  <a:pt x="854" y="588"/>
                  <a:pt x="840" y="591"/>
                  <a:pt x="824" y="591"/>
                </a:cubicBezTo>
                <a:cubicBezTo>
                  <a:pt x="802" y="591"/>
                  <a:pt x="784" y="582"/>
                  <a:pt x="770" y="566"/>
                </a:cubicBezTo>
                <a:cubicBezTo>
                  <a:pt x="756" y="549"/>
                  <a:pt x="748" y="526"/>
                  <a:pt x="748" y="496"/>
                </a:cubicBezTo>
                <a:cubicBezTo>
                  <a:pt x="748" y="282"/>
                  <a:pt x="748" y="282"/>
                  <a:pt x="748" y="282"/>
                </a:cubicBezTo>
                <a:cubicBezTo>
                  <a:pt x="660" y="299"/>
                  <a:pt x="660" y="299"/>
                  <a:pt x="660" y="299"/>
                </a:cubicBezTo>
                <a:cubicBezTo>
                  <a:pt x="676" y="305"/>
                  <a:pt x="685" y="314"/>
                  <a:pt x="685" y="328"/>
                </a:cubicBezTo>
                <a:cubicBezTo>
                  <a:pt x="685" y="496"/>
                  <a:pt x="685" y="496"/>
                  <a:pt x="685" y="496"/>
                </a:cubicBezTo>
                <a:cubicBezTo>
                  <a:pt x="685" y="544"/>
                  <a:pt x="696" y="579"/>
                  <a:pt x="720" y="601"/>
                </a:cubicBezTo>
                <a:cubicBezTo>
                  <a:pt x="743" y="622"/>
                  <a:pt x="769" y="633"/>
                  <a:pt x="796" y="633"/>
                </a:cubicBezTo>
                <a:cubicBezTo>
                  <a:pt x="827" y="633"/>
                  <a:pt x="856" y="623"/>
                  <a:pt x="882" y="602"/>
                </a:cubicBezTo>
                <a:cubicBezTo>
                  <a:pt x="895" y="559"/>
                  <a:pt x="895" y="559"/>
                  <a:pt x="895" y="559"/>
                </a:cubicBezTo>
                <a:cubicBezTo>
                  <a:pt x="884" y="569"/>
                  <a:pt x="876" y="575"/>
                  <a:pt x="865" y="581"/>
                </a:cubicBezTo>
                <a:close/>
                <a:moveTo>
                  <a:pt x="963" y="568"/>
                </a:moveTo>
                <a:cubicBezTo>
                  <a:pt x="963" y="282"/>
                  <a:pt x="963" y="282"/>
                  <a:pt x="963" y="282"/>
                </a:cubicBezTo>
                <a:cubicBezTo>
                  <a:pt x="875" y="299"/>
                  <a:pt x="875" y="299"/>
                  <a:pt x="875" y="299"/>
                </a:cubicBezTo>
                <a:cubicBezTo>
                  <a:pt x="883" y="301"/>
                  <a:pt x="889" y="304"/>
                  <a:pt x="894" y="308"/>
                </a:cubicBezTo>
                <a:cubicBezTo>
                  <a:pt x="899" y="312"/>
                  <a:pt x="901" y="319"/>
                  <a:pt x="901" y="328"/>
                </a:cubicBezTo>
                <a:cubicBezTo>
                  <a:pt x="901" y="551"/>
                  <a:pt x="901" y="551"/>
                  <a:pt x="901" y="551"/>
                </a:cubicBezTo>
                <a:cubicBezTo>
                  <a:pt x="902" y="583"/>
                  <a:pt x="902" y="583"/>
                  <a:pt x="902" y="583"/>
                </a:cubicBezTo>
                <a:cubicBezTo>
                  <a:pt x="902" y="582"/>
                  <a:pt x="902" y="582"/>
                  <a:pt x="902" y="582"/>
                </a:cubicBezTo>
                <a:cubicBezTo>
                  <a:pt x="902" y="597"/>
                  <a:pt x="904" y="607"/>
                  <a:pt x="908" y="614"/>
                </a:cubicBezTo>
                <a:cubicBezTo>
                  <a:pt x="912" y="621"/>
                  <a:pt x="919" y="627"/>
                  <a:pt x="929" y="633"/>
                </a:cubicBezTo>
                <a:cubicBezTo>
                  <a:pt x="992" y="610"/>
                  <a:pt x="992" y="610"/>
                  <a:pt x="992" y="610"/>
                </a:cubicBezTo>
                <a:cubicBezTo>
                  <a:pt x="973" y="607"/>
                  <a:pt x="963" y="593"/>
                  <a:pt x="963" y="568"/>
                </a:cubicBezTo>
                <a:close/>
                <a:moveTo>
                  <a:pt x="1849" y="599"/>
                </a:moveTo>
                <a:cubicBezTo>
                  <a:pt x="1847" y="594"/>
                  <a:pt x="1846" y="586"/>
                  <a:pt x="1846" y="575"/>
                </a:cubicBezTo>
                <a:cubicBezTo>
                  <a:pt x="1846" y="380"/>
                  <a:pt x="1846" y="380"/>
                  <a:pt x="1846" y="380"/>
                </a:cubicBezTo>
                <a:cubicBezTo>
                  <a:pt x="1846" y="342"/>
                  <a:pt x="1834" y="316"/>
                  <a:pt x="1811" y="302"/>
                </a:cubicBezTo>
                <a:cubicBezTo>
                  <a:pt x="1787" y="289"/>
                  <a:pt x="1761" y="282"/>
                  <a:pt x="1731" y="282"/>
                </a:cubicBezTo>
                <a:cubicBezTo>
                  <a:pt x="1692" y="282"/>
                  <a:pt x="1653" y="294"/>
                  <a:pt x="1616" y="318"/>
                </a:cubicBezTo>
                <a:cubicBezTo>
                  <a:pt x="1617" y="408"/>
                  <a:pt x="1617" y="408"/>
                  <a:pt x="1617" y="408"/>
                </a:cubicBezTo>
                <a:cubicBezTo>
                  <a:pt x="1627" y="378"/>
                  <a:pt x="1641" y="353"/>
                  <a:pt x="1657" y="336"/>
                </a:cubicBezTo>
                <a:cubicBezTo>
                  <a:pt x="1673" y="318"/>
                  <a:pt x="1695" y="309"/>
                  <a:pt x="1722" y="309"/>
                </a:cubicBezTo>
                <a:cubicBezTo>
                  <a:pt x="1744" y="309"/>
                  <a:pt x="1760" y="315"/>
                  <a:pt x="1770" y="328"/>
                </a:cubicBezTo>
                <a:cubicBezTo>
                  <a:pt x="1780" y="340"/>
                  <a:pt x="1785" y="355"/>
                  <a:pt x="1785" y="373"/>
                </a:cubicBezTo>
                <a:cubicBezTo>
                  <a:pt x="1785" y="391"/>
                  <a:pt x="1784" y="401"/>
                  <a:pt x="1782" y="403"/>
                </a:cubicBezTo>
                <a:cubicBezTo>
                  <a:pt x="1776" y="411"/>
                  <a:pt x="1767" y="416"/>
                  <a:pt x="1754" y="420"/>
                </a:cubicBezTo>
                <a:cubicBezTo>
                  <a:pt x="1742" y="424"/>
                  <a:pt x="1722" y="430"/>
                  <a:pt x="1693" y="439"/>
                </a:cubicBezTo>
                <a:cubicBezTo>
                  <a:pt x="1664" y="447"/>
                  <a:pt x="1644" y="455"/>
                  <a:pt x="1633" y="462"/>
                </a:cubicBezTo>
                <a:cubicBezTo>
                  <a:pt x="1601" y="481"/>
                  <a:pt x="1584" y="509"/>
                  <a:pt x="1584" y="544"/>
                </a:cubicBezTo>
                <a:cubicBezTo>
                  <a:pt x="1584" y="564"/>
                  <a:pt x="1592" y="584"/>
                  <a:pt x="1607" y="604"/>
                </a:cubicBezTo>
                <a:cubicBezTo>
                  <a:pt x="1621" y="623"/>
                  <a:pt x="1643" y="633"/>
                  <a:pt x="1672" y="633"/>
                </a:cubicBezTo>
                <a:cubicBezTo>
                  <a:pt x="1706" y="633"/>
                  <a:pt x="1737" y="622"/>
                  <a:pt x="1765" y="599"/>
                </a:cubicBezTo>
                <a:cubicBezTo>
                  <a:pt x="1779" y="560"/>
                  <a:pt x="1779" y="560"/>
                  <a:pt x="1779" y="560"/>
                </a:cubicBezTo>
                <a:cubicBezTo>
                  <a:pt x="1756" y="581"/>
                  <a:pt x="1730" y="592"/>
                  <a:pt x="1702" y="592"/>
                </a:cubicBezTo>
                <a:cubicBezTo>
                  <a:pt x="1685" y="592"/>
                  <a:pt x="1672" y="586"/>
                  <a:pt x="1662" y="576"/>
                </a:cubicBezTo>
                <a:cubicBezTo>
                  <a:pt x="1652" y="565"/>
                  <a:pt x="1646" y="550"/>
                  <a:pt x="1646" y="532"/>
                </a:cubicBezTo>
                <a:cubicBezTo>
                  <a:pt x="1646" y="515"/>
                  <a:pt x="1652" y="501"/>
                  <a:pt x="1662" y="491"/>
                </a:cubicBezTo>
                <a:cubicBezTo>
                  <a:pt x="1672" y="481"/>
                  <a:pt x="1687" y="472"/>
                  <a:pt x="1707" y="464"/>
                </a:cubicBezTo>
                <a:cubicBezTo>
                  <a:pt x="1749" y="451"/>
                  <a:pt x="1775" y="442"/>
                  <a:pt x="1785" y="437"/>
                </a:cubicBezTo>
                <a:cubicBezTo>
                  <a:pt x="1785" y="554"/>
                  <a:pt x="1785" y="554"/>
                  <a:pt x="1785" y="554"/>
                </a:cubicBezTo>
                <a:cubicBezTo>
                  <a:pt x="1785" y="554"/>
                  <a:pt x="1786" y="579"/>
                  <a:pt x="1786" y="579"/>
                </a:cubicBezTo>
                <a:cubicBezTo>
                  <a:pt x="1786" y="597"/>
                  <a:pt x="1788" y="608"/>
                  <a:pt x="1792" y="614"/>
                </a:cubicBezTo>
                <a:cubicBezTo>
                  <a:pt x="1795" y="620"/>
                  <a:pt x="1802" y="626"/>
                  <a:pt x="1811" y="634"/>
                </a:cubicBezTo>
                <a:cubicBezTo>
                  <a:pt x="1868" y="609"/>
                  <a:pt x="1868" y="609"/>
                  <a:pt x="1868" y="609"/>
                </a:cubicBezTo>
                <a:cubicBezTo>
                  <a:pt x="1858" y="607"/>
                  <a:pt x="1851" y="603"/>
                  <a:pt x="1849" y="599"/>
                </a:cubicBezTo>
                <a:close/>
                <a:moveTo>
                  <a:pt x="1464" y="17"/>
                </a:moveTo>
                <a:cubicBezTo>
                  <a:pt x="1464" y="11"/>
                  <a:pt x="1468" y="7"/>
                  <a:pt x="1473" y="5"/>
                </a:cubicBezTo>
                <a:cubicBezTo>
                  <a:pt x="1428" y="5"/>
                  <a:pt x="1428" y="5"/>
                  <a:pt x="1428" y="5"/>
                </a:cubicBezTo>
                <a:cubicBezTo>
                  <a:pt x="1432" y="7"/>
                  <a:pt x="1437" y="11"/>
                  <a:pt x="1437" y="17"/>
                </a:cubicBezTo>
                <a:cubicBezTo>
                  <a:pt x="1437" y="135"/>
                  <a:pt x="1437" y="135"/>
                  <a:pt x="1437" y="135"/>
                </a:cubicBezTo>
                <a:cubicBezTo>
                  <a:pt x="1437" y="183"/>
                  <a:pt x="1478" y="198"/>
                  <a:pt x="1509" y="198"/>
                </a:cubicBezTo>
                <a:cubicBezTo>
                  <a:pt x="1544" y="198"/>
                  <a:pt x="1573" y="181"/>
                  <a:pt x="1573" y="135"/>
                </a:cubicBezTo>
                <a:cubicBezTo>
                  <a:pt x="1574" y="17"/>
                  <a:pt x="1574" y="17"/>
                  <a:pt x="1574" y="17"/>
                </a:cubicBezTo>
                <a:cubicBezTo>
                  <a:pt x="1574" y="11"/>
                  <a:pt x="1577" y="7"/>
                  <a:pt x="1582" y="5"/>
                </a:cubicBezTo>
                <a:cubicBezTo>
                  <a:pt x="1551" y="5"/>
                  <a:pt x="1551" y="5"/>
                  <a:pt x="1551" y="5"/>
                </a:cubicBezTo>
                <a:cubicBezTo>
                  <a:pt x="1555" y="7"/>
                  <a:pt x="1558" y="11"/>
                  <a:pt x="1558" y="17"/>
                </a:cubicBezTo>
                <a:cubicBezTo>
                  <a:pt x="1559" y="136"/>
                  <a:pt x="1559" y="136"/>
                  <a:pt x="1559" y="136"/>
                </a:cubicBezTo>
                <a:cubicBezTo>
                  <a:pt x="1559" y="161"/>
                  <a:pt x="1547" y="185"/>
                  <a:pt x="1510" y="185"/>
                </a:cubicBezTo>
                <a:cubicBezTo>
                  <a:pt x="1470" y="185"/>
                  <a:pt x="1464" y="155"/>
                  <a:pt x="1464" y="136"/>
                </a:cubicBezTo>
                <a:cubicBezTo>
                  <a:pt x="1464" y="17"/>
                  <a:pt x="1464" y="17"/>
                  <a:pt x="1464" y="17"/>
                </a:cubicBezTo>
                <a:close/>
                <a:moveTo>
                  <a:pt x="1750" y="17"/>
                </a:moveTo>
                <a:cubicBezTo>
                  <a:pt x="1750" y="141"/>
                  <a:pt x="1750" y="141"/>
                  <a:pt x="1750" y="141"/>
                </a:cubicBezTo>
                <a:cubicBezTo>
                  <a:pt x="1639" y="5"/>
                  <a:pt x="1639" y="5"/>
                  <a:pt x="1639" y="5"/>
                </a:cubicBezTo>
                <a:cubicBezTo>
                  <a:pt x="1599" y="5"/>
                  <a:pt x="1599" y="5"/>
                  <a:pt x="1599" y="5"/>
                </a:cubicBezTo>
                <a:cubicBezTo>
                  <a:pt x="1606" y="8"/>
                  <a:pt x="1609" y="12"/>
                  <a:pt x="1612" y="15"/>
                </a:cubicBezTo>
                <a:cubicBezTo>
                  <a:pt x="1615" y="19"/>
                  <a:pt x="1615" y="20"/>
                  <a:pt x="1615" y="28"/>
                </a:cubicBezTo>
                <a:cubicBezTo>
                  <a:pt x="1615" y="183"/>
                  <a:pt x="1615" y="183"/>
                  <a:pt x="1615" y="183"/>
                </a:cubicBezTo>
                <a:cubicBezTo>
                  <a:pt x="1615" y="189"/>
                  <a:pt x="1612" y="193"/>
                  <a:pt x="1608" y="195"/>
                </a:cubicBezTo>
                <a:cubicBezTo>
                  <a:pt x="1638" y="195"/>
                  <a:pt x="1638" y="195"/>
                  <a:pt x="1638" y="195"/>
                </a:cubicBezTo>
                <a:cubicBezTo>
                  <a:pt x="1633" y="193"/>
                  <a:pt x="1630" y="189"/>
                  <a:pt x="1630" y="183"/>
                </a:cubicBezTo>
                <a:cubicBezTo>
                  <a:pt x="1630" y="36"/>
                  <a:pt x="1630" y="36"/>
                  <a:pt x="1630" y="36"/>
                </a:cubicBezTo>
                <a:cubicBezTo>
                  <a:pt x="1630" y="39"/>
                  <a:pt x="1764" y="201"/>
                  <a:pt x="1764" y="201"/>
                </a:cubicBezTo>
                <a:cubicBezTo>
                  <a:pt x="1764" y="17"/>
                  <a:pt x="1764" y="17"/>
                  <a:pt x="1764" y="17"/>
                </a:cubicBezTo>
                <a:cubicBezTo>
                  <a:pt x="1764" y="11"/>
                  <a:pt x="1767" y="7"/>
                  <a:pt x="1772" y="5"/>
                </a:cubicBezTo>
                <a:cubicBezTo>
                  <a:pt x="1743" y="5"/>
                  <a:pt x="1743" y="5"/>
                  <a:pt x="1743" y="5"/>
                </a:cubicBezTo>
                <a:cubicBezTo>
                  <a:pt x="1747" y="7"/>
                  <a:pt x="1750" y="11"/>
                  <a:pt x="1750" y="17"/>
                </a:cubicBezTo>
                <a:close/>
                <a:moveTo>
                  <a:pt x="1841" y="5"/>
                </a:moveTo>
                <a:cubicBezTo>
                  <a:pt x="1799" y="5"/>
                  <a:pt x="1799" y="5"/>
                  <a:pt x="1799" y="5"/>
                </a:cubicBezTo>
                <a:cubicBezTo>
                  <a:pt x="1804" y="7"/>
                  <a:pt x="1807" y="11"/>
                  <a:pt x="1807" y="17"/>
                </a:cubicBezTo>
                <a:cubicBezTo>
                  <a:pt x="1807" y="183"/>
                  <a:pt x="1807" y="183"/>
                  <a:pt x="1807" y="183"/>
                </a:cubicBezTo>
                <a:cubicBezTo>
                  <a:pt x="1807" y="189"/>
                  <a:pt x="1804" y="193"/>
                  <a:pt x="1799" y="195"/>
                </a:cubicBezTo>
                <a:cubicBezTo>
                  <a:pt x="1841" y="195"/>
                  <a:pt x="1841" y="195"/>
                  <a:pt x="1841" y="195"/>
                </a:cubicBezTo>
                <a:cubicBezTo>
                  <a:pt x="1837" y="193"/>
                  <a:pt x="1833" y="189"/>
                  <a:pt x="1833" y="183"/>
                </a:cubicBezTo>
                <a:cubicBezTo>
                  <a:pt x="1833" y="17"/>
                  <a:pt x="1833" y="17"/>
                  <a:pt x="1833" y="17"/>
                </a:cubicBezTo>
                <a:cubicBezTo>
                  <a:pt x="1833" y="11"/>
                  <a:pt x="1837" y="7"/>
                  <a:pt x="1841" y="5"/>
                </a:cubicBezTo>
                <a:close/>
                <a:moveTo>
                  <a:pt x="2001" y="18"/>
                </a:moveTo>
                <a:cubicBezTo>
                  <a:pt x="2001" y="19"/>
                  <a:pt x="1952" y="151"/>
                  <a:pt x="1952" y="151"/>
                </a:cubicBezTo>
                <a:cubicBezTo>
                  <a:pt x="1952" y="151"/>
                  <a:pt x="1902" y="22"/>
                  <a:pt x="1902" y="21"/>
                </a:cubicBezTo>
                <a:cubicBezTo>
                  <a:pt x="1900" y="14"/>
                  <a:pt x="1900" y="8"/>
                  <a:pt x="1907" y="5"/>
                </a:cubicBezTo>
                <a:cubicBezTo>
                  <a:pt x="1856" y="5"/>
                  <a:pt x="1856" y="5"/>
                  <a:pt x="1856" y="5"/>
                </a:cubicBezTo>
                <a:cubicBezTo>
                  <a:pt x="1865" y="8"/>
                  <a:pt x="1868" y="13"/>
                  <a:pt x="1871" y="18"/>
                </a:cubicBezTo>
                <a:cubicBezTo>
                  <a:pt x="1876" y="29"/>
                  <a:pt x="1948" y="203"/>
                  <a:pt x="1948" y="203"/>
                </a:cubicBezTo>
                <a:cubicBezTo>
                  <a:pt x="1948" y="203"/>
                  <a:pt x="2013" y="29"/>
                  <a:pt x="2017" y="18"/>
                </a:cubicBezTo>
                <a:cubicBezTo>
                  <a:pt x="2021" y="11"/>
                  <a:pt x="2020" y="10"/>
                  <a:pt x="2027" y="5"/>
                </a:cubicBezTo>
                <a:cubicBezTo>
                  <a:pt x="1997" y="5"/>
                  <a:pt x="1997" y="5"/>
                  <a:pt x="1997" y="5"/>
                </a:cubicBezTo>
                <a:cubicBezTo>
                  <a:pt x="2003" y="8"/>
                  <a:pt x="2004" y="12"/>
                  <a:pt x="2001" y="18"/>
                </a:cubicBezTo>
                <a:close/>
                <a:moveTo>
                  <a:pt x="2145" y="30"/>
                </a:moveTo>
                <a:cubicBezTo>
                  <a:pt x="2144" y="5"/>
                  <a:pt x="2144" y="5"/>
                  <a:pt x="2144" y="5"/>
                </a:cubicBezTo>
                <a:cubicBezTo>
                  <a:pt x="2039" y="5"/>
                  <a:pt x="2039" y="5"/>
                  <a:pt x="2039" y="5"/>
                </a:cubicBezTo>
                <a:cubicBezTo>
                  <a:pt x="2043" y="7"/>
                  <a:pt x="2047" y="11"/>
                  <a:pt x="2047" y="17"/>
                </a:cubicBezTo>
                <a:cubicBezTo>
                  <a:pt x="2047" y="183"/>
                  <a:pt x="2047" y="183"/>
                  <a:pt x="2047" y="183"/>
                </a:cubicBezTo>
                <a:cubicBezTo>
                  <a:pt x="2047" y="189"/>
                  <a:pt x="2043" y="193"/>
                  <a:pt x="2038" y="195"/>
                </a:cubicBezTo>
                <a:cubicBezTo>
                  <a:pt x="2151" y="195"/>
                  <a:pt x="2151" y="195"/>
                  <a:pt x="2151" y="195"/>
                </a:cubicBezTo>
                <a:cubicBezTo>
                  <a:pt x="2157" y="164"/>
                  <a:pt x="2157" y="164"/>
                  <a:pt x="2157" y="164"/>
                </a:cubicBezTo>
                <a:cubicBezTo>
                  <a:pt x="2146" y="182"/>
                  <a:pt x="2136" y="182"/>
                  <a:pt x="2105" y="182"/>
                </a:cubicBezTo>
                <a:cubicBezTo>
                  <a:pt x="2092" y="182"/>
                  <a:pt x="2079" y="181"/>
                  <a:pt x="2073" y="180"/>
                </a:cubicBezTo>
                <a:cubicBezTo>
                  <a:pt x="2073" y="97"/>
                  <a:pt x="2073" y="97"/>
                  <a:pt x="2073" y="97"/>
                </a:cubicBezTo>
                <a:cubicBezTo>
                  <a:pt x="2119" y="97"/>
                  <a:pt x="2119" y="97"/>
                  <a:pt x="2119" y="97"/>
                </a:cubicBezTo>
                <a:cubicBezTo>
                  <a:pt x="2123" y="97"/>
                  <a:pt x="2127" y="102"/>
                  <a:pt x="2128" y="105"/>
                </a:cubicBezTo>
                <a:cubicBezTo>
                  <a:pt x="2128" y="75"/>
                  <a:pt x="2128" y="75"/>
                  <a:pt x="2128" y="75"/>
                </a:cubicBezTo>
                <a:cubicBezTo>
                  <a:pt x="2127" y="78"/>
                  <a:pt x="2123" y="83"/>
                  <a:pt x="2119" y="83"/>
                </a:cubicBezTo>
                <a:cubicBezTo>
                  <a:pt x="2073" y="83"/>
                  <a:pt x="2073" y="83"/>
                  <a:pt x="2073" y="83"/>
                </a:cubicBezTo>
                <a:cubicBezTo>
                  <a:pt x="2073" y="19"/>
                  <a:pt x="2073" y="19"/>
                  <a:pt x="2073" y="19"/>
                </a:cubicBezTo>
                <a:cubicBezTo>
                  <a:pt x="2073" y="19"/>
                  <a:pt x="2116" y="20"/>
                  <a:pt x="2121" y="20"/>
                </a:cubicBezTo>
                <a:cubicBezTo>
                  <a:pt x="2133" y="20"/>
                  <a:pt x="2139" y="23"/>
                  <a:pt x="2145" y="30"/>
                </a:cubicBezTo>
                <a:close/>
                <a:moveTo>
                  <a:pt x="2248" y="99"/>
                </a:moveTo>
                <a:cubicBezTo>
                  <a:pt x="2265" y="97"/>
                  <a:pt x="2292" y="82"/>
                  <a:pt x="2292" y="52"/>
                </a:cubicBezTo>
                <a:cubicBezTo>
                  <a:pt x="2292" y="34"/>
                  <a:pt x="2280" y="5"/>
                  <a:pt x="2224" y="5"/>
                </a:cubicBezTo>
                <a:cubicBezTo>
                  <a:pt x="2171" y="5"/>
                  <a:pt x="2171" y="5"/>
                  <a:pt x="2171" y="5"/>
                </a:cubicBezTo>
                <a:cubicBezTo>
                  <a:pt x="2176" y="7"/>
                  <a:pt x="2179" y="11"/>
                  <a:pt x="2179" y="17"/>
                </a:cubicBezTo>
                <a:cubicBezTo>
                  <a:pt x="2179" y="183"/>
                  <a:pt x="2179" y="183"/>
                  <a:pt x="2179" y="183"/>
                </a:cubicBezTo>
                <a:cubicBezTo>
                  <a:pt x="2179" y="189"/>
                  <a:pt x="2176" y="193"/>
                  <a:pt x="2171" y="195"/>
                </a:cubicBezTo>
                <a:cubicBezTo>
                  <a:pt x="2213" y="195"/>
                  <a:pt x="2213" y="195"/>
                  <a:pt x="2213" y="195"/>
                </a:cubicBezTo>
                <a:cubicBezTo>
                  <a:pt x="2209" y="193"/>
                  <a:pt x="2205" y="189"/>
                  <a:pt x="2205" y="183"/>
                </a:cubicBezTo>
                <a:cubicBezTo>
                  <a:pt x="2205" y="107"/>
                  <a:pt x="2205" y="107"/>
                  <a:pt x="2205" y="107"/>
                </a:cubicBezTo>
                <a:cubicBezTo>
                  <a:pt x="2205" y="107"/>
                  <a:pt x="2216" y="107"/>
                  <a:pt x="2221" y="107"/>
                </a:cubicBezTo>
                <a:cubicBezTo>
                  <a:pt x="2236" y="107"/>
                  <a:pt x="2242" y="119"/>
                  <a:pt x="2249" y="131"/>
                </a:cubicBezTo>
                <a:cubicBezTo>
                  <a:pt x="2259" y="146"/>
                  <a:pt x="2269" y="162"/>
                  <a:pt x="2283" y="183"/>
                </a:cubicBezTo>
                <a:cubicBezTo>
                  <a:pt x="2288" y="189"/>
                  <a:pt x="2295" y="196"/>
                  <a:pt x="2306" y="196"/>
                </a:cubicBezTo>
                <a:cubicBezTo>
                  <a:pt x="2335" y="195"/>
                  <a:pt x="2335" y="195"/>
                  <a:pt x="2335" y="195"/>
                </a:cubicBezTo>
                <a:cubicBezTo>
                  <a:pt x="2335" y="195"/>
                  <a:pt x="2323" y="191"/>
                  <a:pt x="2317" y="184"/>
                </a:cubicBezTo>
                <a:cubicBezTo>
                  <a:pt x="2305" y="171"/>
                  <a:pt x="2275" y="120"/>
                  <a:pt x="2275" y="120"/>
                </a:cubicBezTo>
                <a:cubicBezTo>
                  <a:pt x="2271" y="114"/>
                  <a:pt x="2263" y="102"/>
                  <a:pt x="2248" y="99"/>
                </a:cubicBezTo>
                <a:close/>
                <a:moveTo>
                  <a:pt x="2205" y="17"/>
                </a:moveTo>
                <a:cubicBezTo>
                  <a:pt x="2205" y="17"/>
                  <a:pt x="2214" y="16"/>
                  <a:pt x="2226" y="16"/>
                </a:cubicBezTo>
                <a:cubicBezTo>
                  <a:pt x="2256" y="16"/>
                  <a:pt x="2264" y="39"/>
                  <a:pt x="2264" y="52"/>
                </a:cubicBezTo>
                <a:cubicBezTo>
                  <a:pt x="2264" y="82"/>
                  <a:pt x="2243" y="93"/>
                  <a:pt x="2221" y="93"/>
                </a:cubicBezTo>
                <a:cubicBezTo>
                  <a:pt x="2214" y="93"/>
                  <a:pt x="2205" y="93"/>
                  <a:pt x="2205" y="93"/>
                </a:cubicBezTo>
                <a:cubicBezTo>
                  <a:pt x="2205" y="17"/>
                  <a:pt x="2205" y="17"/>
                  <a:pt x="2205" y="17"/>
                </a:cubicBezTo>
                <a:close/>
                <a:moveTo>
                  <a:pt x="2450" y="141"/>
                </a:moveTo>
                <a:cubicBezTo>
                  <a:pt x="2450" y="103"/>
                  <a:pt x="2424" y="94"/>
                  <a:pt x="2397" y="81"/>
                </a:cubicBezTo>
                <a:cubicBezTo>
                  <a:pt x="2370" y="68"/>
                  <a:pt x="2359" y="61"/>
                  <a:pt x="2359" y="43"/>
                </a:cubicBezTo>
                <a:cubicBezTo>
                  <a:pt x="2359" y="31"/>
                  <a:pt x="2366" y="13"/>
                  <a:pt x="2390" y="13"/>
                </a:cubicBezTo>
                <a:cubicBezTo>
                  <a:pt x="2416" y="13"/>
                  <a:pt x="2432" y="36"/>
                  <a:pt x="2436" y="50"/>
                </a:cubicBezTo>
                <a:cubicBezTo>
                  <a:pt x="2434" y="13"/>
                  <a:pt x="2434" y="13"/>
                  <a:pt x="2434" y="13"/>
                </a:cubicBezTo>
                <a:cubicBezTo>
                  <a:pt x="2421" y="4"/>
                  <a:pt x="2404" y="2"/>
                  <a:pt x="2394" y="2"/>
                </a:cubicBezTo>
                <a:cubicBezTo>
                  <a:pt x="2367" y="2"/>
                  <a:pt x="2336" y="18"/>
                  <a:pt x="2336" y="52"/>
                </a:cubicBezTo>
                <a:cubicBezTo>
                  <a:pt x="2336" y="75"/>
                  <a:pt x="2350" y="89"/>
                  <a:pt x="2377" y="103"/>
                </a:cubicBezTo>
                <a:cubicBezTo>
                  <a:pt x="2404" y="116"/>
                  <a:pt x="2424" y="122"/>
                  <a:pt x="2424" y="149"/>
                </a:cubicBezTo>
                <a:cubicBezTo>
                  <a:pt x="2424" y="162"/>
                  <a:pt x="2416" y="186"/>
                  <a:pt x="2386" y="186"/>
                </a:cubicBezTo>
                <a:cubicBezTo>
                  <a:pt x="2356" y="186"/>
                  <a:pt x="2341" y="160"/>
                  <a:pt x="2335" y="140"/>
                </a:cubicBezTo>
                <a:cubicBezTo>
                  <a:pt x="2336" y="182"/>
                  <a:pt x="2336" y="182"/>
                  <a:pt x="2336" y="182"/>
                </a:cubicBezTo>
                <a:cubicBezTo>
                  <a:pt x="2346" y="188"/>
                  <a:pt x="2364" y="198"/>
                  <a:pt x="2388" y="198"/>
                </a:cubicBezTo>
                <a:cubicBezTo>
                  <a:pt x="2418" y="198"/>
                  <a:pt x="2450" y="176"/>
                  <a:pt x="2450" y="141"/>
                </a:cubicBezTo>
                <a:close/>
                <a:moveTo>
                  <a:pt x="2510" y="5"/>
                </a:moveTo>
                <a:cubicBezTo>
                  <a:pt x="2468" y="5"/>
                  <a:pt x="2468" y="5"/>
                  <a:pt x="2468" y="5"/>
                </a:cubicBezTo>
                <a:cubicBezTo>
                  <a:pt x="2473" y="7"/>
                  <a:pt x="2476" y="11"/>
                  <a:pt x="2476" y="17"/>
                </a:cubicBezTo>
                <a:cubicBezTo>
                  <a:pt x="2476" y="183"/>
                  <a:pt x="2476" y="183"/>
                  <a:pt x="2476" y="183"/>
                </a:cubicBezTo>
                <a:cubicBezTo>
                  <a:pt x="2476" y="189"/>
                  <a:pt x="2473" y="193"/>
                  <a:pt x="2468" y="195"/>
                </a:cubicBezTo>
                <a:cubicBezTo>
                  <a:pt x="2510" y="195"/>
                  <a:pt x="2510" y="195"/>
                  <a:pt x="2510" y="195"/>
                </a:cubicBezTo>
                <a:cubicBezTo>
                  <a:pt x="2505" y="193"/>
                  <a:pt x="2502" y="189"/>
                  <a:pt x="2502" y="183"/>
                </a:cubicBezTo>
                <a:cubicBezTo>
                  <a:pt x="2502" y="17"/>
                  <a:pt x="2502" y="17"/>
                  <a:pt x="2502" y="17"/>
                </a:cubicBezTo>
                <a:cubicBezTo>
                  <a:pt x="2502" y="11"/>
                  <a:pt x="2505" y="7"/>
                  <a:pt x="2510" y="5"/>
                </a:cubicBezTo>
                <a:close/>
                <a:moveTo>
                  <a:pt x="2613" y="18"/>
                </a:moveTo>
                <a:cubicBezTo>
                  <a:pt x="2633" y="18"/>
                  <a:pt x="2659" y="20"/>
                  <a:pt x="2659" y="20"/>
                </a:cubicBezTo>
                <a:cubicBezTo>
                  <a:pt x="2666" y="21"/>
                  <a:pt x="2670" y="27"/>
                  <a:pt x="2673" y="31"/>
                </a:cubicBezTo>
                <a:cubicBezTo>
                  <a:pt x="2673" y="5"/>
                  <a:pt x="2673" y="5"/>
                  <a:pt x="2673" y="5"/>
                </a:cubicBezTo>
                <a:cubicBezTo>
                  <a:pt x="2525" y="5"/>
                  <a:pt x="2525" y="5"/>
                  <a:pt x="2525" y="5"/>
                </a:cubicBezTo>
                <a:cubicBezTo>
                  <a:pt x="2525" y="31"/>
                  <a:pt x="2525" y="31"/>
                  <a:pt x="2525" y="31"/>
                </a:cubicBezTo>
                <a:cubicBezTo>
                  <a:pt x="2528" y="27"/>
                  <a:pt x="2533" y="20"/>
                  <a:pt x="2540" y="20"/>
                </a:cubicBezTo>
                <a:cubicBezTo>
                  <a:pt x="2540" y="20"/>
                  <a:pt x="2565" y="18"/>
                  <a:pt x="2586" y="18"/>
                </a:cubicBezTo>
                <a:cubicBezTo>
                  <a:pt x="2586" y="183"/>
                  <a:pt x="2586" y="183"/>
                  <a:pt x="2586" y="183"/>
                </a:cubicBezTo>
                <a:cubicBezTo>
                  <a:pt x="2586" y="189"/>
                  <a:pt x="2583" y="193"/>
                  <a:pt x="2579" y="195"/>
                </a:cubicBezTo>
                <a:cubicBezTo>
                  <a:pt x="2620" y="195"/>
                  <a:pt x="2620" y="195"/>
                  <a:pt x="2620" y="195"/>
                </a:cubicBezTo>
                <a:cubicBezTo>
                  <a:pt x="2616" y="193"/>
                  <a:pt x="2613" y="189"/>
                  <a:pt x="2613" y="183"/>
                </a:cubicBezTo>
                <a:cubicBezTo>
                  <a:pt x="2613" y="18"/>
                  <a:pt x="2613" y="18"/>
                  <a:pt x="2613" y="18"/>
                </a:cubicBezTo>
                <a:close/>
                <a:moveTo>
                  <a:pt x="2838" y="5"/>
                </a:moveTo>
                <a:cubicBezTo>
                  <a:pt x="2800" y="5"/>
                  <a:pt x="2800" y="5"/>
                  <a:pt x="2800" y="5"/>
                </a:cubicBezTo>
                <a:cubicBezTo>
                  <a:pt x="2808" y="7"/>
                  <a:pt x="2810" y="11"/>
                  <a:pt x="2806" y="18"/>
                </a:cubicBezTo>
                <a:cubicBezTo>
                  <a:pt x="2768" y="91"/>
                  <a:pt x="2768" y="91"/>
                  <a:pt x="2768" y="91"/>
                </a:cubicBezTo>
                <a:cubicBezTo>
                  <a:pt x="2729" y="22"/>
                  <a:pt x="2729" y="22"/>
                  <a:pt x="2729" y="22"/>
                </a:cubicBezTo>
                <a:cubicBezTo>
                  <a:pt x="2722" y="9"/>
                  <a:pt x="2727" y="8"/>
                  <a:pt x="2733" y="5"/>
                </a:cubicBezTo>
                <a:cubicBezTo>
                  <a:pt x="2679" y="5"/>
                  <a:pt x="2679" y="5"/>
                  <a:pt x="2679" y="5"/>
                </a:cubicBezTo>
                <a:cubicBezTo>
                  <a:pt x="2687" y="9"/>
                  <a:pt x="2690" y="12"/>
                  <a:pt x="2695" y="18"/>
                </a:cubicBezTo>
                <a:cubicBezTo>
                  <a:pt x="2748" y="106"/>
                  <a:pt x="2748" y="106"/>
                  <a:pt x="2748" y="106"/>
                </a:cubicBezTo>
                <a:cubicBezTo>
                  <a:pt x="2748" y="183"/>
                  <a:pt x="2748" y="183"/>
                  <a:pt x="2748" y="183"/>
                </a:cubicBezTo>
                <a:cubicBezTo>
                  <a:pt x="2748" y="189"/>
                  <a:pt x="2743" y="193"/>
                  <a:pt x="2738" y="195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1" y="193"/>
                  <a:pt x="2776" y="189"/>
                  <a:pt x="2776" y="183"/>
                </a:cubicBezTo>
                <a:cubicBezTo>
                  <a:pt x="2776" y="105"/>
                  <a:pt x="2776" y="105"/>
                  <a:pt x="2776" y="105"/>
                </a:cubicBezTo>
                <a:cubicBezTo>
                  <a:pt x="2821" y="20"/>
                  <a:pt x="2821" y="20"/>
                  <a:pt x="2821" y="20"/>
                </a:cubicBezTo>
                <a:cubicBezTo>
                  <a:pt x="2824" y="13"/>
                  <a:pt x="2829" y="8"/>
                  <a:pt x="2838" y="5"/>
                </a:cubicBezTo>
                <a:close/>
                <a:moveTo>
                  <a:pt x="3010" y="198"/>
                </a:moveTo>
                <a:cubicBezTo>
                  <a:pt x="3051" y="199"/>
                  <a:pt x="3099" y="166"/>
                  <a:pt x="3100" y="102"/>
                </a:cubicBezTo>
                <a:cubicBezTo>
                  <a:pt x="3102" y="38"/>
                  <a:pt x="3055" y="3"/>
                  <a:pt x="3015" y="2"/>
                </a:cubicBezTo>
                <a:cubicBezTo>
                  <a:pt x="2958" y="0"/>
                  <a:pt x="2925" y="52"/>
                  <a:pt x="2923" y="97"/>
                </a:cubicBezTo>
                <a:cubicBezTo>
                  <a:pt x="2922" y="155"/>
                  <a:pt x="2963" y="197"/>
                  <a:pt x="3010" y="198"/>
                </a:cubicBezTo>
                <a:close/>
                <a:moveTo>
                  <a:pt x="2953" y="96"/>
                </a:moveTo>
                <a:cubicBezTo>
                  <a:pt x="2953" y="45"/>
                  <a:pt x="2977" y="14"/>
                  <a:pt x="3012" y="14"/>
                </a:cubicBezTo>
                <a:cubicBezTo>
                  <a:pt x="3049" y="14"/>
                  <a:pt x="3071" y="49"/>
                  <a:pt x="3071" y="103"/>
                </a:cubicBezTo>
                <a:cubicBezTo>
                  <a:pt x="3071" y="153"/>
                  <a:pt x="3049" y="185"/>
                  <a:pt x="3013" y="185"/>
                </a:cubicBezTo>
                <a:cubicBezTo>
                  <a:pt x="2983" y="185"/>
                  <a:pt x="2953" y="157"/>
                  <a:pt x="2953" y="96"/>
                </a:cubicBezTo>
                <a:close/>
                <a:moveTo>
                  <a:pt x="3161" y="195"/>
                </a:moveTo>
                <a:cubicBezTo>
                  <a:pt x="3156" y="193"/>
                  <a:pt x="3153" y="189"/>
                  <a:pt x="3153" y="183"/>
                </a:cubicBezTo>
                <a:cubicBezTo>
                  <a:pt x="3153" y="97"/>
                  <a:pt x="3153" y="97"/>
                  <a:pt x="3153" y="97"/>
                </a:cubicBezTo>
                <a:cubicBezTo>
                  <a:pt x="3200" y="97"/>
                  <a:pt x="3200" y="97"/>
                  <a:pt x="3200" y="97"/>
                </a:cubicBezTo>
                <a:cubicBezTo>
                  <a:pt x="3203" y="97"/>
                  <a:pt x="3208" y="102"/>
                  <a:pt x="3209" y="105"/>
                </a:cubicBezTo>
                <a:cubicBezTo>
                  <a:pt x="3209" y="75"/>
                  <a:pt x="3209" y="75"/>
                  <a:pt x="3209" y="75"/>
                </a:cubicBezTo>
                <a:cubicBezTo>
                  <a:pt x="3208" y="78"/>
                  <a:pt x="3203" y="83"/>
                  <a:pt x="3200" y="83"/>
                </a:cubicBezTo>
                <a:cubicBezTo>
                  <a:pt x="3153" y="83"/>
                  <a:pt x="3153" y="83"/>
                  <a:pt x="3153" y="83"/>
                </a:cubicBezTo>
                <a:cubicBezTo>
                  <a:pt x="3153" y="19"/>
                  <a:pt x="3153" y="19"/>
                  <a:pt x="3153" y="19"/>
                </a:cubicBezTo>
                <a:cubicBezTo>
                  <a:pt x="3153" y="19"/>
                  <a:pt x="3200" y="19"/>
                  <a:pt x="3206" y="20"/>
                </a:cubicBezTo>
                <a:cubicBezTo>
                  <a:pt x="3220" y="20"/>
                  <a:pt x="3226" y="24"/>
                  <a:pt x="3230" y="30"/>
                </a:cubicBezTo>
                <a:cubicBezTo>
                  <a:pt x="3230" y="5"/>
                  <a:pt x="3230" y="5"/>
                  <a:pt x="3230" y="5"/>
                </a:cubicBezTo>
                <a:cubicBezTo>
                  <a:pt x="3119" y="5"/>
                  <a:pt x="3119" y="5"/>
                  <a:pt x="3119" y="5"/>
                </a:cubicBezTo>
                <a:cubicBezTo>
                  <a:pt x="3123" y="7"/>
                  <a:pt x="3126" y="11"/>
                  <a:pt x="3126" y="17"/>
                </a:cubicBezTo>
                <a:cubicBezTo>
                  <a:pt x="3126" y="183"/>
                  <a:pt x="3126" y="183"/>
                  <a:pt x="3126" y="183"/>
                </a:cubicBezTo>
                <a:cubicBezTo>
                  <a:pt x="3126" y="189"/>
                  <a:pt x="3124" y="193"/>
                  <a:pt x="3119" y="195"/>
                </a:cubicBezTo>
                <a:cubicBezTo>
                  <a:pt x="3161" y="195"/>
                  <a:pt x="3161" y="195"/>
                  <a:pt x="3161" y="1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105833" y="0"/>
            <a:ext cx="12297833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23D43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105833" y="3048000"/>
            <a:ext cx="12297833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323D43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908050"/>
            <a:ext cx="11328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00213"/>
            <a:ext cx="1132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ctr" eaLnBrk="0" hangingPunct="0">
              <a:defRPr/>
            </a:pPr>
            <a:endParaRPr lang="en-GB">
              <a:solidFill>
                <a:srgbClr val="323D43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9400" y="6308725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fld id="{8B6D5B3E-1EB5-461A-89EF-55538FEFCE59}" type="slidenum">
              <a:rPr lang="en-GB">
                <a:solidFill>
                  <a:srgbClr val="323D43"/>
                </a:solidFill>
                <a:ea typeface="ＭＳ Ｐゴシック" pitchFamily="34" charset="-128"/>
                <a:cs typeface="Arial" charset="0"/>
              </a:rPr>
              <a:pPr eaLnBrk="0" hangingPunct="0">
                <a:defRPr/>
              </a:pPr>
              <a:t>‹#›</a:t>
            </a:fld>
            <a:endParaRPr lang="en-GB">
              <a:solidFill>
                <a:srgbClr val="323D43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69" fontAlgn="auto">
              <a:spcBef>
                <a:spcPts val="0"/>
              </a:spcBef>
              <a:spcAft>
                <a:spcPts val="0"/>
              </a:spcAft>
            </a:pPr>
            <a:fld id="{A61B9734-BC7D-1D41-B189-2871A63832F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6869" fontAlgn="auto">
                <a:spcBef>
                  <a:spcPts val="0"/>
                </a:spcBef>
                <a:spcAft>
                  <a:spcPts val="0"/>
                </a:spcAft>
              </a:pPr>
              <a:t>5/1/2018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6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69" fontAlgn="auto">
              <a:spcBef>
                <a:spcPts val="0"/>
              </a:spcBef>
              <a:spcAft>
                <a:spcPts val="0"/>
              </a:spcAft>
            </a:pPr>
            <a:fld id="{7F8D7F27-939D-A84B-8069-9EA62F4E3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68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309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6496" rtl="0" eaLnBrk="1" latinLnBrk="0" hangingPunct="1">
        <a:spcBef>
          <a:spcPct val="0"/>
        </a:spcBef>
        <a:buNone/>
        <a:defRPr sz="4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2" indent="-342372" algn="l" defTabSz="456496" rtl="0" eaLnBrk="1" latinLnBrk="0" hangingPunct="1">
        <a:spcBef>
          <a:spcPct val="20000"/>
        </a:spcBef>
        <a:buFont typeface="Arial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1pPr>
      <a:lvl2pPr marL="741807" indent="-285310" algn="l" defTabSz="456496" rtl="0" eaLnBrk="1" latinLnBrk="0" hangingPunct="1">
        <a:spcBef>
          <a:spcPct val="20000"/>
        </a:spcBef>
        <a:buFont typeface="Arial"/>
        <a:buChar char="–"/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241" indent="-228248" algn="l" defTabSz="456496" rtl="0" eaLnBrk="1" latinLnBrk="0" hangingPunct="1">
        <a:spcBef>
          <a:spcPct val="20000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738" indent="-228248" algn="l" defTabSz="456496" rtl="0" eaLnBrk="1" latinLnBrk="0" hangingPunct="1">
        <a:spcBef>
          <a:spcPct val="20000"/>
        </a:spcBef>
        <a:buFont typeface="Arial"/>
        <a:buChar char="–"/>
        <a:defRPr sz="1997" kern="1200">
          <a:solidFill>
            <a:schemeClr val="tx1"/>
          </a:solidFill>
          <a:latin typeface="+mn-lt"/>
          <a:ea typeface="+mn-ea"/>
          <a:cs typeface="+mn-cs"/>
        </a:defRPr>
      </a:lvl4pPr>
      <a:lvl5pPr marL="2054234" indent="-228248" algn="l" defTabSz="456496" rtl="0" eaLnBrk="1" latinLnBrk="0" hangingPunct="1">
        <a:spcBef>
          <a:spcPct val="20000"/>
        </a:spcBef>
        <a:buFont typeface="Arial"/>
        <a:buChar char="»"/>
        <a:defRPr sz="1997" kern="1200">
          <a:solidFill>
            <a:schemeClr val="tx1"/>
          </a:solidFill>
          <a:latin typeface="+mn-lt"/>
          <a:ea typeface="+mn-ea"/>
          <a:cs typeface="+mn-cs"/>
        </a:defRPr>
      </a:lvl5pPr>
      <a:lvl6pPr marL="2510731" indent="-228248" algn="l" defTabSz="456496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227" indent="-228248" algn="l" defTabSz="456496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3723" indent="-228248" algn="l" defTabSz="456496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219" indent="-228248" algn="l" defTabSz="456496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9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6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482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9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5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971" algn="l" defTabSz="456496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87484" cy="68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980729"/>
            <a:ext cx="9637192" cy="719137"/>
          </a:xfrm>
        </p:spPr>
        <p:txBody>
          <a:bodyPr/>
          <a:lstStyle/>
          <a:p>
            <a:r>
              <a:rPr lang="en-GB" sz="3200" b="1" dirty="0"/>
              <a:t>ECON3008 </a:t>
            </a:r>
            <a:r>
              <a:rPr lang="en-GB" sz="3200" dirty="0"/>
              <a:t>Macroeconomic Policy 3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562348"/>
            <a:ext cx="7072414" cy="4968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Weekly problem sets</a:t>
            </a:r>
          </a:p>
        </p:txBody>
      </p:sp>
    </p:spTree>
    <p:extLst>
      <p:ext uri="{BB962C8B-B14F-4D97-AF65-F5344CB8AC3E}">
        <p14:creationId xmlns:p14="http://schemas.microsoft.com/office/powerpoint/2010/main" val="2776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980729"/>
            <a:ext cx="9637192" cy="719137"/>
          </a:xfrm>
        </p:spPr>
        <p:txBody>
          <a:bodyPr/>
          <a:lstStyle/>
          <a:p>
            <a:r>
              <a:rPr lang="en-GB" sz="3200" b="1" dirty="0"/>
              <a:t>ECON3008 </a:t>
            </a:r>
            <a:r>
              <a:rPr lang="en-GB" sz="3200" dirty="0"/>
              <a:t>Macroeconomic Policy 3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484784"/>
            <a:ext cx="7154486" cy="5058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Clearly labelled lecture recordings</a:t>
            </a:r>
          </a:p>
        </p:txBody>
      </p:sp>
    </p:spTree>
    <p:extLst>
      <p:ext uri="{BB962C8B-B14F-4D97-AF65-F5344CB8AC3E}">
        <p14:creationId xmlns:p14="http://schemas.microsoft.com/office/powerpoint/2010/main" val="940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5"/>
            <a:ext cx="9565184" cy="719137"/>
          </a:xfrm>
        </p:spPr>
        <p:txBody>
          <a:bodyPr/>
          <a:lstStyle/>
          <a:p>
            <a:r>
              <a:rPr lang="en-GB" sz="3200" b="1" dirty="0"/>
              <a:t>MEDI3044 </a:t>
            </a:r>
            <a:r>
              <a:rPr lang="en-GB" sz="3200" dirty="0"/>
              <a:t>Child Health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5" y="1722760"/>
            <a:ext cx="6786919" cy="4802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Inviting welcome video to introduce module</a:t>
            </a:r>
          </a:p>
        </p:txBody>
      </p:sp>
    </p:spTree>
    <p:extLst>
      <p:ext uri="{BB962C8B-B14F-4D97-AF65-F5344CB8AC3E}">
        <p14:creationId xmlns:p14="http://schemas.microsoft.com/office/powerpoint/2010/main" val="10578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5"/>
            <a:ext cx="9565184" cy="719137"/>
          </a:xfrm>
        </p:spPr>
        <p:txBody>
          <a:bodyPr/>
          <a:lstStyle/>
          <a:p>
            <a:r>
              <a:rPr lang="en-GB" sz="3200" b="1" dirty="0"/>
              <a:t>MEDI3044 </a:t>
            </a:r>
            <a:r>
              <a:rPr lang="en-GB" sz="3200" dirty="0"/>
              <a:t>Child Health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726169"/>
            <a:ext cx="6768751" cy="4789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Detailed menu and visual guide to aid navigation</a:t>
            </a:r>
          </a:p>
        </p:txBody>
      </p:sp>
    </p:spTree>
    <p:extLst>
      <p:ext uri="{BB962C8B-B14F-4D97-AF65-F5344CB8AC3E}">
        <p14:creationId xmlns:p14="http://schemas.microsoft.com/office/powerpoint/2010/main" val="18494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5"/>
            <a:ext cx="9565184" cy="719137"/>
          </a:xfrm>
        </p:spPr>
        <p:txBody>
          <a:bodyPr/>
          <a:lstStyle/>
          <a:p>
            <a:r>
              <a:rPr lang="en-GB" sz="3200" b="1" dirty="0"/>
              <a:t>MEDI3044 </a:t>
            </a:r>
            <a:r>
              <a:rPr lang="en-GB" sz="3200" dirty="0"/>
              <a:t>Child Health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700808"/>
            <a:ext cx="6651089" cy="4725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Individual ‘hub’ pages for placement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147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5"/>
            <a:ext cx="9565184" cy="719137"/>
          </a:xfrm>
        </p:spPr>
        <p:txBody>
          <a:bodyPr/>
          <a:lstStyle/>
          <a:p>
            <a:r>
              <a:rPr lang="en-GB" sz="3200" b="1" dirty="0"/>
              <a:t>MEDI3044 </a:t>
            </a:r>
            <a:r>
              <a:rPr lang="en-GB" sz="3200" dirty="0"/>
              <a:t>Child Health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660808"/>
            <a:ext cx="6644581" cy="472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A wealth of materials, helpfully organised</a:t>
            </a:r>
          </a:p>
        </p:txBody>
      </p:sp>
    </p:spTree>
    <p:extLst>
      <p:ext uri="{BB962C8B-B14F-4D97-AF65-F5344CB8AC3E}">
        <p14:creationId xmlns:p14="http://schemas.microsoft.com/office/powerpoint/2010/main" val="58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5"/>
            <a:ext cx="9565184" cy="719137"/>
          </a:xfrm>
        </p:spPr>
        <p:txBody>
          <a:bodyPr/>
          <a:lstStyle/>
          <a:p>
            <a:r>
              <a:rPr lang="en-GB" sz="3200" b="1" dirty="0"/>
              <a:t>MEDI3044 </a:t>
            </a:r>
            <a:r>
              <a:rPr lang="en-GB" sz="3200" dirty="0"/>
              <a:t>Child Health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8" y="1700807"/>
            <a:ext cx="6683307" cy="4725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16" y="3212976"/>
            <a:ext cx="4929463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Interactive cases and resources for independent learning and self-assessment </a:t>
            </a:r>
          </a:p>
        </p:txBody>
      </p:sp>
    </p:spTree>
    <p:extLst>
      <p:ext uri="{BB962C8B-B14F-4D97-AF65-F5344CB8AC3E}">
        <p14:creationId xmlns:p14="http://schemas.microsoft.com/office/powerpoint/2010/main" val="34641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3843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9" y="1124745"/>
            <a:ext cx="9421168" cy="719137"/>
          </a:xfrm>
        </p:spPr>
        <p:txBody>
          <a:bodyPr/>
          <a:lstStyle/>
          <a:p>
            <a:r>
              <a:rPr lang="en-GB" sz="3200" b="1" dirty="0"/>
              <a:t>MATH1060 </a:t>
            </a:r>
            <a:r>
              <a:rPr lang="en-GB" sz="3200" dirty="0"/>
              <a:t>Multivariable Calculus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9" y="1700808"/>
            <a:ext cx="6681944" cy="4693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Clear labelling and organisation throughout</a:t>
            </a:r>
          </a:p>
        </p:txBody>
      </p:sp>
    </p:spTree>
    <p:extLst>
      <p:ext uri="{BB962C8B-B14F-4D97-AF65-F5344CB8AC3E}">
        <p14:creationId xmlns:p14="http://schemas.microsoft.com/office/powerpoint/2010/main" val="13722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2018 Awards </a:t>
            </a:r>
            <a:br>
              <a:rPr lang="en-GB" dirty="0" smtClean="0"/>
            </a:br>
            <a:r>
              <a:rPr lang="en-GB" dirty="0" smtClean="0"/>
              <a:t>(student nominations)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00" y="0"/>
            <a:ext cx="5112568" cy="127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3 -0.8613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9" y="1124745"/>
            <a:ext cx="9421168" cy="719137"/>
          </a:xfrm>
        </p:spPr>
        <p:txBody>
          <a:bodyPr/>
          <a:lstStyle/>
          <a:p>
            <a:r>
              <a:rPr lang="en-GB" sz="3200" b="1" dirty="0"/>
              <a:t>MATH1060 </a:t>
            </a:r>
            <a:r>
              <a:rPr lang="en-GB" sz="3200" dirty="0"/>
              <a:t>Multivariable Calculus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8" y="1654659"/>
            <a:ext cx="6762532" cy="4755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Helpful context accompanying resources</a:t>
            </a:r>
          </a:p>
        </p:txBody>
      </p:sp>
    </p:spTree>
    <p:extLst>
      <p:ext uri="{BB962C8B-B14F-4D97-AF65-F5344CB8AC3E}">
        <p14:creationId xmlns:p14="http://schemas.microsoft.com/office/powerpoint/2010/main" val="1612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9" y="1124745"/>
            <a:ext cx="9421168" cy="719137"/>
          </a:xfrm>
        </p:spPr>
        <p:txBody>
          <a:bodyPr/>
          <a:lstStyle/>
          <a:p>
            <a:r>
              <a:rPr lang="en-GB" sz="3200" b="1" dirty="0"/>
              <a:t>MATH1060 </a:t>
            </a:r>
            <a:r>
              <a:rPr lang="en-GB" sz="3200" dirty="0"/>
              <a:t>Multivariable Calculus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" y="1795784"/>
            <a:ext cx="6834968" cy="4585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Assessment support and opportunities to practise</a:t>
            </a:r>
          </a:p>
        </p:txBody>
      </p:sp>
    </p:spTree>
    <p:extLst>
      <p:ext uri="{BB962C8B-B14F-4D97-AF65-F5344CB8AC3E}">
        <p14:creationId xmlns:p14="http://schemas.microsoft.com/office/powerpoint/2010/main" val="1808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9" y="1124745"/>
            <a:ext cx="9421168" cy="719137"/>
          </a:xfrm>
        </p:spPr>
        <p:txBody>
          <a:bodyPr/>
          <a:lstStyle/>
          <a:p>
            <a:r>
              <a:rPr lang="en-GB" sz="3200" b="1" dirty="0"/>
              <a:t>MATH1060 </a:t>
            </a:r>
            <a:r>
              <a:rPr lang="en-GB" sz="3200" dirty="0"/>
              <a:t>Multivariable Calculus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" y="1654874"/>
            <a:ext cx="6768751" cy="4806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Recorded versions of lecture notes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9921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9" y="1124745"/>
            <a:ext cx="9421168" cy="719137"/>
          </a:xfrm>
        </p:spPr>
        <p:txBody>
          <a:bodyPr/>
          <a:lstStyle/>
          <a:p>
            <a:r>
              <a:rPr lang="en-GB" sz="3200" b="1" dirty="0"/>
              <a:t>MATH1060 </a:t>
            </a:r>
            <a:r>
              <a:rPr lang="en-GB" sz="3200" dirty="0"/>
              <a:t>Multivariable Calculus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6" y="1660274"/>
            <a:ext cx="6759015" cy="4752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Content presented in an entertaining and informative way</a:t>
            </a:r>
          </a:p>
        </p:txBody>
      </p:sp>
    </p:spTree>
    <p:extLst>
      <p:ext uri="{BB962C8B-B14F-4D97-AF65-F5344CB8AC3E}">
        <p14:creationId xmlns:p14="http://schemas.microsoft.com/office/powerpoint/2010/main" val="26054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448" y="2348880"/>
            <a:ext cx="8208000" cy="2016224"/>
          </a:xfrm>
        </p:spPr>
        <p:txBody>
          <a:bodyPr/>
          <a:lstStyle/>
          <a:p>
            <a:r>
              <a:rPr lang="en-GB" sz="7200" baseline="0" dirty="0"/>
              <a:t>Staff self-nominated award</a:t>
            </a:r>
          </a:p>
        </p:txBody>
      </p:sp>
    </p:spTree>
    <p:extLst>
      <p:ext uri="{BB962C8B-B14F-4D97-AF65-F5344CB8AC3E}">
        <p14:creationId xmlns:p14="http://schemas.microsoft.com/office/powerpoint/2010/main" val="10018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908721"/>
            <a:ext cx="9291092" cy="719137"/>
          </a:xfrm>
        </p:spPr>
        <p:txBody>
          <a:bodyPr/>
          <a:lstStyle/>
          <a:p>
            <a:r>
              <a:rPr lang="en-GB" sz="3200" b="1" dirty="0"/>
              <a:t>MEDI6114 </a:t>
            </a:r>
            <a:r>
              <a:rPr lang="en-GB" sz="3200" dirty="0"/>
              <a:t>Personal Professional Development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484784"/>
            <a:ext cx="7296703" cy="4871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82337" y="1465825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Self-study module for students to work through while on placement</a:t>
            </a:r>
          </a:p>
        </p:txBody>
      </p:sp>
    </p:spTree>
    <p:extLst>
      <p:ext uri="{BB962C8B-B14F-4D97-AF65-F5344CB8AC3E}">
        <p14:creationId xmlns:p14="http://schemas.microsoft.com/office/powerpoint/2010/main" val="28348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908721"/>
            <a:ext cx="9291092" cy="719137"/>
          </a:xfrm>
        </p:spPr>
        <p:txBody>
          <a:bodyPr/>
          <a:lstStyle/>
          <a:p>
            <a:r>
              <a:rPr lang="en-GB" sz="3200" b="1" dirty="0"/>
              <a:t>MEDI6114 </a:t>
            </a:r>
            <a:r>
              <a:rPr lang="en-GB" sz="3200" dirty="0"/>
              <a:t>Personal Professional Development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4" y="1465825"/>
            <a:ext cx="7200800" cy="5206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82337" y="1465825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Helpful guidance throughout</a:t>
            </a:r>
          </a:p>
        </p:txBody>
      </p:sp>
    </p:spTree>
    <p:extLst>
      <p:ext uri="{BB962C8B-B14F-4D97-AF65-F5344CB8AC3E}">
        <p14:creationId xmlns:p14="http://schemas.microsoft.com/office/powerpoint/2010/main" val="38151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908721"/>
            <a:ext cx="9291092" cy="719137"/>
          </a:xfrm>
        </p:spPr>
        <p:txBody>
          <a:bodyPr/>
          <a:lstStyle/>
          <a:p>
            <a:r>
              <a:rPr lang="en-GB" sz="3200" b="1" dirty="0"/>
              <a:t>MEDI6114 </a:t>
            </a:r>
            <a:r>
              <a:rPr lang="en-GB" sz="3200" dirty="0"/>
              <a:t>Personal Professional Development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84783"/>
            <a:ext cx="6480720" cy="5089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82337" y="1465825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Sway presentations introduce each section in an engaging way</a:t>
            </a:r>
          </a:p>
        </p:txBody>
      </p:sp>
    </p:spTree>
    <p:extLst>
      <p:ext uri="{BB962C8B-B14F-4D97-AF65-F5344CB8AC3E}">
        <p14:creationId xmlns:p14="http://schemas.microsoft.com/office/powerpoint/2010/main" val="41093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908721"/>
            <a:ext cx="9291092" cy="719137"/>
          </a:xfrm>
        </p:spPr>
        <p:txBody>
          <a:bodyPr/>
          <a:lstStyle/>
          <a:p>
            <a:r>
              <a:rPr lang="en-GB" sz="3200" b="1" dirty="0"/>
              <a:t>MEDI6114 </a:t>
            </a:r>
            <a:r>
              <a:rPr lang="en-GB" sz="3200" dirty="0"/>
              <a:t>Personal Professional Development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84783"/>
            <a:ext cx="6768751" cy="5125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82337" y="1465825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A range of resources, including podcasts and videos</a:t>
            </a:r>
          </a:p>
        </p:txBody>
      </p:sp>
    </p:spTree>
    <p:extLst>
      <p:ext uri="{BB962C8B-B14F-4D97-AF65-F5344CB8AC3E}">
        <p14:creationId xmlns:p14="http://schemas.microsoft.com/office/powerpoint/2010/main" val="18229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908721"/>
            <a:ext cx="9291092" cy="719137"/>
          </a:xfrm>
        </p:spPr>
        <p:txBody>
          <a:bodyPr/>
          <a:lstStyle/>
          <a:p>
            <a:r>
              <a:rPr lang="en-GB" sz="3200" b="1" dirty="0"/>
              <a:t>MEDI6114 </a:t>
            </a:r>
            <a:r>
              <a:rPr lang="en-GB" sz="3200" dirty="0"/>
              <a:t>Personal Professional Development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12775"/>
            <a:ext cx="7200800" cy="5187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82337" y="1465825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Students involved in sharing content</a:t>
            </a:r>
          </a:p>
        </p:txBody>
      </p:sp>
    </p:spTree>
    <p:extLst>
      <p:ext uri="{BB962C8B-B14F-4D97-AF65-F5344CB8AC3E}">
        <p14:creationId xmlns:p14="http://schemas.microsoft.com/office/powerpoint/2010/main" val="2336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836713"/>
            <a:ext cx="10729191" cy="504055"/>
          </a:xfrm>
        </p:spPr>
        <p:txBody>
          <a:bodyPr/>
          <a:lstStyle/>
          <a:p>
            <a:r>
              <a:rPr lang="en-GB" sz="3600" dirty="0"/>
              <a:t>Shortlist</a:t>
            </a:r>
            <a:r>
              <a:rPr lang="en-GB" sz="3600" dirty="0" smtClean="0"/>
              <a:t>:</a:t>
            </a:r>
            <a:br>
              <a:rPr lang="en-GB" sz="3600" dirty="0" smtClean="0"/>
            </a:b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87204"/>
              </p:ext>
            </p:extLst>
          </p:nvPr>
        </p:nvGraphicFramePr>
        <p:xfrm>
          <a:off x="551384" y="1484784"/>
          <a:ext cx="10873209" cy="4867376"/>
        </p:xfrm>
        <a:graphic>
          <a:graphicData uri="http://schemas.openxmlformats.org/drawingml/2006/table">
            <a:tbl>
              <a:tblPr/>
              <a:tblGrid>
                <a:gridCol w="1008112"/>
                <a:gridCol w="2818608"/>
                <a:gridCol w="1141832"/>
                <a:gridCol w="2466379"/>
                <a:gridCol w="990005"/>
                <a:gridCol w="2448273"/>
              </a:tblGrid>
              <a:tr h="60842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ARTD2084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Games design &amp; art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HUMA2008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The life &amp; afterlife of the Vikings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PSYC1018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Individual differences: personality &amp; intelligence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BIOL2039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Animal behaviour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MANG1001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Financial accounting 1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PSYC2019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Research methods &amp; data analysis III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CHIN9025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Chinese language stage 1B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MANG6134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Risk taking &amp; decision making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SESA2023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Propulsion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ECON3008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Macroeconomic policy 3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MATH1060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Multivariable calculus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SOES1008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Earth &amp; ocean systems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ENGL2080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Queens, devils &amp; players in early modern England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MEDI3044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Child health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SOES1009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The living earth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HIST3228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Emperor Julian &amp; the last pagans of Rome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MEDI6078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Allergy dissertation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SOES2017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Ecological processes in the marine benthos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HPRS1023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Scientific basis of cardiovascular, respiratory &amp; sleep science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PHYS6005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Electricity &amp; magnetism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UOSM2010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Global challenges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22"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HPRS1026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Scientific basis for healthcare sciences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</a:rPr>
                        <a:t>PHYS1022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Cosmology &amp; the early universe</a:t>
                      </a:r>
                    </a:p>
                  </a:txBody>
                  <a:tcPr marL="29891" marR="29891" marT="29891" marB="29891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35869" marR="35869" marT="17935" marB="1793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35869" marR="35869" marT="17935" marB="179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8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908721"/>
            <a:ext cx="9291092" cy="719137"/>
          </a:xfrm>
        </p:spPr>
        <p:txBody>
          <a:bodyPr/>
          <a:lstStyle/>
          <a:p>
            <a:r>
              <a:rPr lang="en-GB" sz="3200" b="1" dirty="0"/>
              <a:t>MEDI6114 </a:t>
            </a:r>
            <a:r>
              <a:rPr lang="en-GB" sz="3200" dirty="0"/>
              <a:t>Personal Professional Development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518659"/>
            <a:ext cx="7483574" cy="493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82337" y="1465825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Regular updates through Twitter feed</a:t>
            </a:r>
          </a:p>
        </p:txBody>
      </p:sp>
    </p:spTree>
    <p:extLst>
      <p:ext uri="{BB962C8B-B14F-4D97-AF65-F5344CB8AC3E}">
        <p14:creationId xmlns:p14="http://schemas.microsoft.com/office/powerpoint/2010/main" val="9811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5863"/>
          <a:stretch/>
        </p:blipFill>
        <p:spPr>
          <a:xfrm>
            <a:off x="3835691" y="1124744"/>
            <a:ext cx="8352928" cy="5473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908720"/>
            <a:ext cx="4392488" cy="864096"/>
          </a:xfrm>
        </p:spPr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Well </a:t>
            </a:r>
            <a:r>
              <a:rPr lang="en-GB" i="1" dirty="0" smtClean="0">
                <a:solidFill>
                  <a:schemeClr val="tx1"/>
                </a:solidFill>
                <a:latin typeface="+mj-lt"/>
              </a:rPr>
              <a:t>organised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, nothing too little, </a:t>
            </a:r>
            <a:r>
              <a:rPr lang="en-GB" i="1" dirty="0" smtClean="0">
                <a:solidFill>
                  <a:schemeClr val="tx1"/>
                </a:solidFill>
                <a:latin typeface="+mj-lt"/>
              </a:rPr>
              <a:t>nothing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too much - Goldilocks</a:t>
            </a:r>
            <a:r>
              <a:rPr lang="en-GB" i="1" dirty="0" smtClean="0">
                <a:solidFill>
                  <a:schemeClr val="tx1"/>
                </a:solidFill>
                <a:latin typeface="+mj-lt"/>
              </a:rPr>
              <a:t>!“</a:t>
            </a:r>
          </a:p>
          <a:p>
            <a:endParaRPr lang="en-GB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4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718323"/>
            <a:ext cx="9560521" cy="524810"/>
          </a:xfrm>
        </p:spPr>
        <p:txBody>
          <a:bodyPr/>
          <a:lstStyle/>
          <a:p>
            <a:r>
              <a:rPr lang="en-GB" sz="3600" dirty="0" smtClean="0">
                <a:latin typeface="+mj-lt"/>
              </a:rPr>
              <a:t>Comments</a:t>
            </a: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157501"/>
              </p:ext>
            </p:extLst>
          </p:nvPr>
        </p:nvGraphicFramePr>
        <p:xfrm>
          <a:off x="1199456" y="1498160"/>
          <a:ext cx="104411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5440" y="2420888"/>
            <a:ext cx="13681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/>
              <a:t>Proportion of respondents</a:t>
            </a:r>
          </a:p>
        </p:txBody>
      </p:sp>
    </p:spTree>
    <p:extLst>
      <p:ext uri="{BB962C8B-B14F-4D97-AF65-F5344CB8AC3E}">
        <p14:creationId xmlns:p14="http://schemas.microsoft.com/office/powerpoint/2010/main" val="33683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dirty="0"/>
              <a:t>Award Winners</a:t>
            </a:r>
          </a:p>
        </p:txBody>
      </p:sp>
    </p:spTree>
    <p:extLst>
      <p:ext uri="{BB962C8B-B14F-4D97-AF65-F5344CB8AC3E}">
        <p14:creationId xmlns:p14="http://schemas.microsoft.com/office/powerpoint/2010/main" val="3176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980729"/>
            <a:ext cx="9637192" cy="719137"/>
          </a:xfrm>
        </p:spPr>
        <p:txBody>
          <a:bodyPr/>
          <a:lstStyle/>
          <a:p>
            <a:r>
              <a:rPr lang="en-GB" sz="3200" b="1" dirty="0"/>
              <a:t>ECON3008 </a:t>
            </a:r>
            <a:r>
              <a:rPr lang="en-GB" sz="3200" dirty="0"/>
              <a:t>Macroeconomic Policy 3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562348"/>
            <a:ext cx="6984775" cy="505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Excellent menu &amp; clear layout makes it easy to navigate</a:t>
            </a:r>
          </a:p>
        </p:txBody>
      </p:sp>
    </p:spTree>
    <p:extLst>
      <p:ext uri="{BB962C8B-B14F-4D97-AF65-F5344CB8AC3E}">
        <p14:creationId xmlns:p14="http://schemas.microsoft.com/office/powerpoint/2010/main" val="37872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980729"/>
            <a:ext cx="9637192" cy="719137"/>
          </a:xfrm>
        </p:spPr>
        <p:txBody>
          <a:bodyPr/>
          <a:lstStyle/>
          <a:p>
            <a:r>
              <a:rPr lang="en-GB" sz="3200" b="1" dirty="0"/>
              <a:t>ECON3008 </a:t>
            </a:r>
            <a:r>
              <a:rPr lang="en-GB" sz="3200" dirty="0"/>
              <a:t>Macroeconomic Policy 3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9" y="1581725"/>
            <a:ext cx="7056784" cy="5012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re-lecture activities and post-lecture quiz each week</a:t>
            </a:r>
          </a:p>
        </p:txBody>
      </p:sp>
    </p:spTree>
    <p:extLst>
      <p:ext uri="{BB962C8B-B14F-4D97-AF65-F5344CB8AC3E}">
        <p14:creationId xmlns:p14="http://schemas.microsoft.com/office/powerpoint/2010/main" val="1187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551265"/>
            <a:ext cx="6944015" cy="506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980729"/>
            <a:ext cx="9637192" cy="719137"/>
          </a:xfrm>
        </p:spPr>
        <p:txBody>
          <a:bodyPr/>
          <a:lstStyle/>
          <a:p>
            <a:r>
              <a:rPr lang="en-GB" sz="3200" b="1" dirty="0"/>
              <a:t>ECON3008 </a:t>
            </a:r>
            <a:r>
              <a:rPr lang="en-GB" sz="3200" dirty="0"/>
              <a:t>Macroeconomic Policy 3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4426" y="1562348"/>
            <a:ext cx="3240360" cy="5052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/>
              <a:t>Opportunities for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5910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a26fe73-e5e2-40f8-9747-cfca79fbf0e3"/>
</p:tagLst>
</file>

<file path=ppt/theme/theme1.xml><?xml version="1.0" encoding="utf-8"?>
<a:theme xmlns:a="http://schemas.openxmlformats.org/drawingml/2006/main" name="ILIaD PPT template">
  <a:themeElements>
    <a:clrScheme name="University of Southampton">
      <a:dk1>
        <a:srgbClr val="706F6F"/>
      </a:dk1>
      <a:lt1>
        <a:sysClr val="window" lastClr="FFFFFF"/>
      </a:lt1>
      <a:dk2>
        <a:srgbClr val="0098C3"/>
      </a:dk2>
      <a:lt2>
        <a:srgbClr val="005C84"/>
      </a:lt2>
      <a:accent1>
        <a:srgbClr val="007C92"/>
      </a:accent1>
      <a:accent2>
        <a:srgbClr val="51626F"/>
      </a:accent2>
      <a:accent3>
        <a:srgbClr val="91BAA3"/>
      </a:accent3>
      <a:accent4>
        <a:srgbClr val="6E7645"/>
      </a:accent4>
      <a:accent5>
        <a:srgbClr val="ABC785"/>
      </a:accent5>
      <a:accent6>
        <a:srgbClr val="A3A86B"/>
      </a:accent6>
      <a:hlink>
        <a:srgbClr val="007C92"/>
      </a:hlink>
      <a:folHlink>
        <a:srgbClr val="007C92"/>
      </a:folHlink>
    </a:clrScheme>
    <a:fontScheme name="University of Southampton">
      <a:majorFont>
        <a:latin typeface="Georgia"/>
        <a:ea typeface=""/>
        <a:cs typeface="Georgia"/>
      </a:majorFont>
      <a:minorFont>
        <a:latin typeface="Lucida Sans"/>
        <a:ea typeface=""/>
        <a:cs typeface="Lucid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versity of Southampton Powerpoint Template.potx" id="{EEBA4AA5-1B71-4ED0-B89B-26A98C008FFD}" vid="{6FB859E0-CEC4-42C0-B428-51FC66FC9CCA}"/>
    </a:ext>
  </a:extLst>
</a:theme>
</file>

<file path=ppt/theme/theme2.xml><?xml version="1.0" encoding="utf-8"?>
<a:theme xmlns:a="http://schemas.openxmlformats.org/drawingml/2006/main" name="2_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_ppt__template">
  <a:themeElements>
    <a:clrScheme name="uos_ppt__templat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os_ppt__templat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C7DB6EE81C4489AD497DE328E843B" ma:contentTypeVersion="0" ma:contentTypeDescription="Create a new document." ma:contentTypeScope="" ma:versionID="58e4373fd6a6ffcc63be0853278d09a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4DB8F4-8C8F-4973-89B3-01ACFA2DCDE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1D8F185-353F-4007-A518-E2A5370CF5F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4827DE-6E5D-450E-9F25-6262E21A8CF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35CB9F3-6230-455A-9C61-61285D942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ILIaD PPT template</Template>
  <TotalTime>1357</TotalTime>
  <Words>369</Words>
  <Application>Microsoft Office PowerPoint</Application>
  <PresentationFormat>Widescreen</PresentationFormat>
  <Paragraphs>99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Georgia</vt:lpstr>
      <vt:lpstr>Lucida Sans</vt:lpstr>
      <vt:lpstr>Tahoma</vt:lpstr>
      <vt:lpstr>Verdana</vt:lpstr>
      <vt:lpstr>ILIaD PPT template</vt:lpstr>
      <vt:lpstr>2_uos_ppt__template</vt:lpstr>
      <vt:lpstr>uos_ppt__template</vt:lpstr>
      <vt:lpstr>Office Theme</vt:lpstr>
      <vt:lpstr>PowerPoint Presentation</vt:lpstr>
      <vt:lpstr>2018 Awards  (student nominations)</vt:lpstr>
      <vt:lpstr>Shortlist: </vt:lpstr>
      <vt:lpstr>PowerPoint Presentation</vt:lpstr>
      <vt:lpstr>PowerPoint Presentation</vt:lpstr>
      <vt:lpstr>Award Winners</vt:lpstr>
      <vt:lpstr>ECON3008 Macroeconomic Policy 3</vt:lpstr>
      <vt:lpstr>ECON3008 Macroeconomic Policy 3</vt:lpstr>
      <vt:lpstr>ECON3008 Macroeconomic Policy 3</vt:lpstr>
      <vt:lpstr>ECON3008 Macroeconomic Policy 3</vt:lpstr>
      <vt:lpstr>ECON3008 Macroeconomic Policy 3</vt:lpstr>
      <vt:lpstr>PowerPoint Presentation</vt:lpstr>
      <vt:lpstr>MEDI3044 Child Health</vt:lpstr>
      <vt:lpstr>MEDI3044 Child Health</vt:lpstr>
      <vt:lpstr>MEDI3044 Child Health</vt:lpstr>
      <vt:lpstr>MEDI3044 Child Health</vt:lpstr>
      <vt:lpstr>MEDI3044 Child Health</vt:lpstr>
      <vt:lpstr>PowerPoint Presentation</vt:lpstr>
      <vt:lpstr>MATH1060 Multivariable Calculus </vt:lpstr>
      <vt:lpstr>MATH1060 Multivariable Calculus </vt:lpstr>
      <vt:lpstr>MATH1060 Multivariable Calculus </vt:lpstr>
      <vt:lpstr>MATH1060 Multivariable Calculus </vt:lpstr>
      <vt:lpstr>MATH1060 Multivariable Calculus </vt:lpstr>
      <vt:lpstr>Staff self-nominated award</vt:lpstr>
      <vt:lpstr>MEDI6114 Personal Professional Development</vt:lpstr>
      <vt:lpstr>MEDI6114 Personal Professional Development</vt:lpstr>
      <vt:lpstr>MEDI6114 Personal Professional Development</vt:lpstr>
      <vt:lpstr>MEDI6114 Personal Professional Development</vt:lpstr>
      <vt:lpstr>MEDI6114 Personal Professional Development</vt:lpstr>
      <vt:lpstr>MEDI6114 Personal Professional Development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MedShare and Blackboard to support modules  in the Faculty of Medicine</dc:title>
  <dc:creator>Ruff A.R.</dc:creator>
  <cp:lastModifiedBy>Ruff A.R.</cp:lastModifiedBy>
  <cp:revision>135</cp:revision>
  <dcterms:created xsi:type="dcterms:W3CDTF">2014-11-14T12:43:34Z</dcterms:created>
  <dcterms:modified xsi:type="dcterms:W3CDTF">2018-05-01T09:52:17Z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1.00</vt:lpwstr>
  </property>
  <property fmtid="{D5CDD505-2E9C-101B-9397-08002B2CF9AE}" pid="3" name="Date">
    <vt:lpwstr>30 July 2014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_CopySource">
    <vt:lpwstr>https://groupsite.soton.ac.uk/Academic/ILIAD/All ILIaD/ILIaD PPT template.pot</vt:lpwstr>
  </property>
  <property fmtid="{D5CDD505-2E9C-101B-9397-08002B2CF9AE}" pid="7" name="Order">
    <vt:lpwstr>7900.00000000000</vt:lpwstr>
  </property>
  <property fmtid="{D5CDD505-2E9C-101B-9397-08002B2CF9AE}" pid="8" name="URL">
    <vt:lpwstr/>
  </property>
  <property fmtid="{D5CDD505-2E9C-101B-9397-08002B2CF9AE}" pid="9" name="ContentTypeId">
    <vt:lpwstr>0x0101008D8C7DB6EE81C4489AD497DE328E843B</vt:lpwstr>
  </property>
</Properties>
</file>