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56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5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6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0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4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27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8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3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DEAE-6489-44C4-BE79-5214C45727E9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190B-2693-4230-B47A-66185C7C8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57"/>
            <a:ext cx="9144521" cy="684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924" y="1886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Your investigation</a:t>
            </a:r>
            <a:endParaRPr lang="en-GB" sz="4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76357" y="4509120"/>
            <a:ext cx="7191806" cy="1872208"/>
          </a:xfrm>
          <a:prstGeom prst="rect">
            <a:avLst/>
          </a:prstGeom>
          <a:solidFill>
            <a:srgbClr val="00B0F0">
              <a:alpha val="37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By the end of this lesson I will have; </a:t>
            </a:r>
          </a:p>
          <a:p>
            <a:pPr marL="0" indent="0" algn="ctr">
              <a:buNone/>
            </a:pP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decided on the question my investigation will answer.</a:t>
            </a:r>
          </a:p>
          <a:p>
            <a:pPr marL="0" indent="0" algn="ctr">
              <a:buNone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ome up with a hypothesis</a:t>
            </a:r>
          </a:p>
          <a:p>
            <a:pPr marL="0" indent="0" algn="ctr">
              <a:buNone/>
            </a:pP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identified my variables.</a:t>
            </a:r>
          </a:p>
          <a:p>
            <a:pPr marL="0" indent="0" algn="ctr">
              <a:buNone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ritten my method and stated how I will make this a fair test.</a:t>
            </a:r>
          </a:p>
          <a:p>
            <a:pPr algn="ctr"/>
            <a:endParaRPr lang="en-GB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sz="1800" dirty="0" smtClean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60401"/>
            <a:ext cx="3841092" cy="28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27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57"/>
            <a:ext cx="9144521" cy="684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924" y="1886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Your investigation</a:t>
            </a:r>
            <a:endParaRPr lang="en-GB" sz="4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59565" y="1672182"/>
            <a:ext cx="7191806" cy="3528392"/>
          </a:xfrm>
          <a:prstGeom prst="rect">
            <a:avLst/>
          </a:prstGeom>
          <a:solidFill>
            <a:srgbClr val="00B0F0">
              <a:alpha val="37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is your question and how will you go about answering it?</a:t>
            </a:r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is your hypothesis? What will happen?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are your variables? 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Independent – What will you change?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Dependant – What will you measure?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Control – What will you keep the same?</a:t>
            </a:r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equipment will you need?</a:t>
            </a:r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sz="1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57"/>
            <a:ext cx="9144521" cy="684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924" y="1886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Your investigation</a:t>
            </a:r>
            <a:endParaRPr lang="en-GB" sz="4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59565" y="1916832"/>
            <a:ext cx="7191806" cy="3528392"/>
          </a:xfrm>
          <a:prstGeom prst="rect">
            <a:avLst/>
          </a:prstGeom>
          <a:solidFill>
            <a:srgbClr val="00B0F0">
              <a:alpha val="37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Write your method out in full.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Clear step by step instructions that could be followed by another researcher.</a:t>
            </a:r>
          </a:p>
          <a:p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Include details to show how you will control your variables to make it a fair test (i.e. always use 5ml ethanol)</a:t>
            </a:r>
          </a:p>
          <a:p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will you make your results reliable?</a:t>
            </a:r>
          </a:p>
          <a:p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will you record your results? Design a table.</a:t>
            </a:r>
          </a:p>
          <a:p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sz="1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7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57"/>
            <a:ext cx="9144521" cy="684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924" y="1886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Your results</a:t>
            </a:r>
            <a:endParaRPr lang="en-GB" sz="4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59565" y="1916832"/>
            <a:ext cx="7191806" cy="3528392"/>
          </a:xfrm>
          <a:prstGeom prst="rect">
            <a:avLst/>
          </a:prstGeom>
          <a:solidFill>
            <a:srgbClr val="00B0F0">
              <a:alpha val="37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kind of graph can you use to show your results?</a:t>
            </a:r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Describe your results. What can you see?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do your results show? </a:t>
            </a:r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Are your results what you expected? Do they prove or disprove your hypothesis?</a:t>
            </a:r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Evaluate your results…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Are they reliable? How precise are they?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How could you improve your method to get better results?</a:t>
            </a:r>
          </a:p>
          <a:p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sz="1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sz="1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235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Wager</dc:creator>
  <cp:lastModifiedBy>Lindsay Wager</cp:lastModifiedBy>
  <cp:revision>2</cp:revision>
  <dcterms:created xsi:type="dcterms:W3CDTF">2013-08-14T09:43:57Z</dcterms:created>
  <dcterms:modified xsi:type="dcterms:W3CDTF">2013-08-14T10:19:33Z</dcterms:modified>
</cp:coreProperties>
</file>