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8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7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6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4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3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91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46" y="2130393"/>
            <a:ext cx="7772308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93" y="3886337"/>
            <a:ext cx="6400617" cy="1752371"/>
          </a:xfrm>
        </p:spPr>
        <p:txBody>
          <a:bodyPr/>
          <a:lstStyle>
            <a:lvl1pPr marL="0" indent="0" algn="ctr">
              <a:buNone/>
              <a:defRPr/>
            </a:lvl1pPr>
            <a:lvl2pPr marL="92334" indent="0" algn="ctr">
              <a:buNone/>
              <a:defRPr/>
            </a:lvl2pPr>
            <a:lvl3pPr marL="184668" indent="0" algn="ctr">
              <a:buNone/>
              <a:defRPr/>
            </a:lvl3pPr>
            <a:lvl4pPr marL="277002" indent="0" algn="ctr">
              <a:buNone/>
              <a:defRPr/>
            </a:lvl4pPr>
            <a:lvl5pPr marL="369336" indent="0" algn="ctr">
              <a:buNone/>
              <a:defRPr/>
            </a:lvl5pPr>
            <a:lvl6pPr marL="461670" indent="0" algn="ctr">
              <a:buNone/>
              <a:defRPr/>
            </a:lvl6pPr>
            <a:lvl7pPr marL="554003" indent="0" algn="ctr">
              <a:buNone/>
              <a:defRPr/>
            </a:lvl7pPr>
            <a:lvl8pPr marL="646338" indent="0" algn="ctr">
              <a:buNone/>
              <a:defRPr/>
            </a:lvl8pPr>
            <a:lvl9pPr marL="7386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91D94-2A57-4DA9-958D-2A368F85925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9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2F0D7-020E-4807-8216-AE60787E27A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2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352" y="609508"/>
            <a:ext cx="194280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46" y="609508"/>
            <a:ext cx="5794316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59C5-32CF-41BB-9A1B-05BCC355F17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20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46" y="2130393"/>
            <a:ext cx="7772308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93" y="3886337"/>
            <a:ext cx="6400617" cy="1752371"/>
          </a:xfrm>
        </p:spPr>
        <p:txBody>
          <a:bodyPr/>
          <a:lstStyle>
            <a:lvl1pPr marL="0" indent="0" algn="ctr">
              <a:buNone/>
              <a:defRPr/>
            </a:lvl1pPr>
            <a:lvl2pPr marL="92334" indent="0" algn="ctr">
              <a:buNone/>
              <a:defRPr/>
            </a:lvl2pPr>
            <a:lvl3pPr marL="184668" indent="0" algn="ctr">
              <a:buNone/>
              <a:defRPr/>
            </a:lvl3pPr>
            <a:lvl4pPr marL="277002" indent="0" algn="ctr">
              <a:buNone/>
              <a:defRPr/>
            </a:lvl4pPr>
            <a:lvl5pPr marL="369336" indent="0" algn="ctr">
              <a:buNone/>
              <a:defRPr/>
            </a:lvl5pPr>
            <a:lvl6pPr marL="461670" indent="0" algn="ctr">
              <a:buNone/>
              <a:defRPr/>
            </a:lvl6pPr>
            <a:lvl7pPr marL="554003" indent="0" algn="ctr">
              <a:buNone/>
              <a:defRPr/>
            </a:lvl7pPr>
            <a:lvl8pPr marL="646338" indent="0" algn="ctr">
              <a:buNone/>
              <a:defRPr/>
            </a:lvl8pPr>
            <a:lvl9pPr marL="7386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8B040-17EB-4D6A-896E-6AB5DD044837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88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76E6-D1C0-4FAC-B6E9-1540A8468DA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21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37" y="4406770"/>
            <a:ext cx="7772675" cy="1362252"/>
          </a:xfrm>
        </p:spPr>
        <p:txBody>
          <a:bodyPr anchor="t"/>
          <a:lstStyle>
            <a:lvl1pPr algn="l">
              <a:defRPr sz="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37" y="2906780"/>
            <a:ext cx="7772675" cy="1499990"/>
          </a:xfrm>
        </p:spPr>
        <p:txBody>
          <a:bodyPr anchor="b"/>
          <a:lstStyle>
            <a:lvl1pPr marL="0" indent="0">
              <a:buNone/>
              <a:defRPr sz="400"/>
            </a:lvl1pPr>
            <a:lvl2pPr marL="92334" indent="0">
              <a:buNone/>
              <a:defRPr sz="400"/>
            </a:lvl2pPr>
            <a:lvl3pPr marL="184668" indent="0">
              <a:buNone/>
              <a:defRPr sz="300"/>
            </a:lvl3pPr>
            <a:lvl4pPr marL="277002" indent="0">
              <a:buNone/>
              <a:defRPr sz="300"/>
            </a:lvl4pPr>
            <a:lvl5pPr marL="369336" indent="0">
              <a:buNone/>
              <a:defRPr sz="300"/>
            </a:lvl5pPr>
            <a:lvl6pPr marL="461670" indent="0">
              <a:buNone/>
              <a:defRPr sz="300"/>
            </a:lvl6pPr>
            <a:lvl7pPr marL="554003" indent="0">
              <a:buNone/>
              <a:defRPr sz="300"/>
            </a:lvl7pPr>
            <a:lvl8pPr marL="646338" indent="0">
              <a:buNone/>
              <a:defRPr sz="300"/>
            </a:lvl8pPr>
            <a:lvl9pPr marL="738672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EF675-ECE0-488F-864D-E845D96AC37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6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46" y="1981108"/>
            <a:ext cx="3868376" cy="4114800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9412" y="1981108"/>
            <a:ext cx="3868742" cy="4114800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BC89A-73D3-41A9-B12F-8A49B067E7A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89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09" y="274650"/>
            <a:ext cx="8229783" cy="11428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09" y="1535180"/>
            <a:ext cx="4040295" cy="639750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2334" indent="0">
              <a:buNone/>
              <a:defRPr sz="400" b="1"/>
            </a:lvl2pPr>
            <a:lvl3pPr marL="184668" indent="0">
              <a:buNone/>
              <a:defRPr sz="400" b="1"/>
            </a:lvl3pPr>
            <a:lvl4pPr marL="277002" indent="0">
              <a:buNone/>
              <a:defRPr sz="300" b="1"/>
            </a:lvl4pPr>
            <a:lvl5pPr marL="369336" indent="0">
              <a:buNone/>
              <a:defRPr sz="300" b="1"/>
            </a:lvl5pPr>
            <a:lvl6pPr marL="461670" indent="0">
              <a:buNone/>
              <a:defRPr sz="300" b="1"/>
            </a:lvl6pPr>
            <a:lvl7pPr marL="554003" indent="0">
              <a:buNone/>
              <a:defRPr sz="300" b="1"/>
            </a:lvl7pPr>
            <a:lvl8pPr marL="646338" indent="0">
              <a:buNone/>
              <a:defRPr sz="300" b="1"/>
            </a:lvl8pPr>
            <a:lvl9pPr marL="738672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09" y="2174930"/>
            <a:ext cx="4040295" cy="3951220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30" y="1535180"/>
            <a:ext cx="4041762" cy="639750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2334" indent="0">
              <a:buNone/>
              <a:defRPr sz="400" b="1"/>
            </a:lvl2pPr>
            <a:lvl3pPr marL="184668" indent="0">
              <a:buNone/>
              <a:defRPr sz="400" b="1"/>
            </a:lvl3pPr>
            <a:lvl4pPr marL="277002" indent="0">
              <a:buNone/>
              <a:defRPr sz="300" b="1"/>
            </a:lvl4pPr>
            <a:lvl5pPr marL="369336" indent="0">
              <a:buNone/>
              <a:defRPr sz="300" b="1"/>
            </a:lvl5pPr>
            <a:lvl6pPr marL="461670" indent="0">
              <a:buNone/>
              <a:defRPr sz="300" b="1"/>
            </a:lvl6pPr>
            <a:lvl7pPr marL="554003" indent="0">
              <a:buNone/>
              <a:defRPr sz="300" b="1"/>
            </a:lvl7pPr>
            <a:lvl8pPr marL="646338" indent="0">
              <a:buNone/>
              <a:defRPr sz="300" b="1"/>
            </a:lvl8pPr>
            <a:lvl9pPr marL="738672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30" y="2174930"/>
            <a:ext cx="4041762" cy="3951220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D21E2-461F-439D-8264-98CB66F6AE1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5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428A-910E-45AD-8244-563A94AD0C5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74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F2D31-5A4A-4DDC-B932-ECA64A4B301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93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09" y="273002"/>
            <a:ext cx="3008411" cy="1162107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24" y="273000"/>
            <a:ext cx="5111769" cy="5853150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09" y="1435108"/>
            <a:ext cx="3008411" cy="4691042"/>
          </a:xfrm>
        </p:spPr>
        <p:txBody>
          <a:bodyPr/>
          <a:lstStyle>
            <a:lvl1pPr marL="0" indent="0">
              <a:buNone/>
              <a:defRPr sz="300"/>
            </a:lvl1pPr>
            <a:lvl2pPr marL="92334" indent="0">
              <a:buNone/>
              <a:defRPr sz="200"/>
            </a:lvl2pPr>
            <a:lvl3pPr marL="184668" indent="0">
              <a:buNone/>
              <a:defRPr sz="200"/>
            </a:lvl3pPr>
            <a:lvl4pPr marL="277002" indent="0">
              <a:buNone/>
              <a:defRPr sz="200"/>
            </a:lvl4pPr>
            <a:lvl5pPr marL="369336" indent="0">
              <a:buNone/>
              <a:defRPr sz="200"/>
            </a:lvl5pPr>
            <a:lvl6pPr marL="461670" indent="0">
              <a:buNone/>
              <a:defRPr sz="200"/>
            </a:lvl6pPr>
            <a:lvl7pPr marL="554003" indent="0">
              <a:buNone/>
              <a:defRPr sz="200"/>
            </a:lvl7pPr>
            <a:lvl8pPr marL="646338" indent="0">
              <a:buNone/>
              <a:defRPr sz="200"/>
            </a:lvl8pPr>
            <a:lvl9pPr marL="73867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7A1FE-43B3-40A8-9DB7-96378776450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6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48C10-40CB-4092-A924-BDC788D1627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99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43" y="4800737"/>
            <a:ext cx="5486400" cy="56662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43" y="612807"/>
            <a:ext cx="5486400" cy="4114800"/>
          </a:xfrm>
        </p:spPr>
        <p:txBody>
          <a:bodyPr/>
          <a:lstStyle>
            <a:lvl1pPr marL="0" indent="0">
              <a:buNone/>
              <a:defRPr sz="600"/>
            </a:lvl1pPr>
            <a:lvl2pPr marL="92334" indent="0">
              <a:buNone/>
              <a:defRPr sz="600"/>
            </a:lvl2pPr>
            <a:lvl3pPr marL="184668" indent="0">
              <a:buNone/>
              <a:defRPr sz="500"/>
            </a:lvl3pPr>
            <a:lvl4pPr marL="277002" indent="0">
              <a:buNone/>
              <a:defRPr sz="400"/>
            </a:lvl4pPr>
            <a:lvl5pPr marL="369336" indent="0">
              <a:buNone/>
              <a:defRPr sz="400"/>
            </a:lvl5pPr>
            <a:lvl6pPr marL="461670" indent="0">
              <a:buNone/>
              <a:defRPr sz="400"/>
            </a:lvl6pPr>
            <a:lvl7pPr marL="554003" indent="0">
              <a:buNone/>
              <a:defRPr sz="400"/>
            </a:lvl7pPr>
            <a:lvl8pPr marL="646338" indent="0">
              <a:buNone/>
              <a:defRPr sz="400"/>
            </a:lvl8pPr>
            <a:lvl9pPr marL="738672" indent="0">
              <a:buNone/>
              <a:defRPr sz="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43" y="5367358"/>
            <a:ext cx="5486400" cy="804980"/>
          </a:xfrm>
        </p:spPr>
        <p:txBody>
          <a:bodyPr/>
          <a:lstStyle>
            <a:lvl1pPr marL="0" indent="0">
              <a:buNone/>
              <a:defRPr sz="300"/>
            </a:lvl1pPr>
            <a:lvl2pPr marL="92334" indent="0">
              <a:buNone/>
              <a:defRPr sz="200"/>
            </a:lvl2pPr>
            <a:lvl3pPr marL="184668" indent="0">
              <a:buNone/>
              <a:defRPr sz="200"/>
            </a:lvl3pPr>
            <a:lvl4pPr marL="277002" indent="0">
              <a:buNone/>
              <a:defRPr sz="200"/>
            </a:lvl4pPr>
            <a:lvl5pPr marL="369336" indent="0">
              <a:buNone/>
              <a:defRPr sz="200"/>
            </a:lvl5pPr>
            <a:lvl6pPr marL="461670" indent="0">
              <a:buNone/>
              <a:defRPr sz="200"/>
            </a:lvl6pPr>
            <a:lvl7pPr marL="554003" indent="0">
              <a:buNone/>
              <a:defRPr sz="200"/>
            </a:lvl7pPr>
            <a:lvl8pPr marL="646338" indent="0">
              <a:buNone/>
              <a:defRPr sz="200"/>
            </a:lvl8pPr>
            <a:lvl9pPr marL="73867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B7991-A0AC-4482-A14C-8A8D77EF2EA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05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B61E8-729F-4C67-B6E6-D416371F757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41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352" y="609508"/>
            <a:ext cx="194280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46" y="609508"/>
            <a:ext cx="5794316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95D3C-AE48-4BE4-8189-4693F42B9AE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6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37" y="4406770"/>
            <a:ext cx="7772675" cy="1362252"/>
          </a:xfrm>
        </p:spPr>
        <p:txBody>
          <a:bodyPr anchor="t"/>
          <a:lstStyle>
            <a:lvl1pPr algn="l">
              <a:defRPr sz="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37" y="2906780"/>
            <a:ext cx="7772675" cy="1499990"/>
          </a:xfrm>
        </p:spPr>
        <p:txBody>
          <a:bodyPr anchor="b"/>
          <a:lstStyle>
            <a:lvl1pPr marL="0" indent="0">
              <a:buNone/>
              <a:defRPr sz="400"/>
            </a:lvl1pPr>
            <a:lvl2pPr marL="92334" indent="0">
              <a:buNone/>
              <a:defRPr sz="400"/>
            </a:lvl2pPr>
            <a:lvl3pPr marL="184668" indent="0">
              <a:buNone/>
              <a:defRPr sz="300"/>
            </a:lvl3pPr>
            <a:lvl4pPr marL="277002" indent="0">
              <a:buNone/>
              <a:defRPr sz="300"/>
            </a:lvl4pPr>
            <a:lvl5pPr marL="369336" indent="0">
              <a:buNone/>
              <a:defRPr sz="300"/>
            </a:lvl5pPr>
            <a:lvl6pPr marL="461670" indent="0">
              <a:buNone/>
              <a:defRPr sz="300"/>
            </a:lvl6pPr>
            <a:lvl7pPr marL="554003" indent="0">
              <a:buNone/>
              <a:defRPr sz="300"/>
            </a:lvl7pPr>
            <a:lvl8pPr marL="646338" indent="0">
              <a:buNone/>
              <a:defRPr sz="300"/>
            </a:lvl8pPr>
            <a:lvl9pPr marL="738672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81E91-3664-4C4D-8BC4-62629C0B5C9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7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46" y="1981108"/>
            <a:ext cx="3868376" cy="4114800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9412" y="1981108"/>
            <a:ext cx="3868742" cy="4114800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3BCCA-F524-4A52-9EBF-7E27EC3E3AB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1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09" y="274650"/>
            <a:ext cx="8229783" cy="11428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09" y="1535180"/>
            <a:ext cx="4040295" cy="639750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2334" indent="0">
              <a:buNone/>
              <a:defRPr sz="400" b="1"/>
            </a:lvl2pPr>
            <a:lvl3pPr marL="184668" indent="0">
              <a:buNone/>
              <a:defRPr sz="400" b="1"/>
            </a:lvl3pPr>
            <a:lvl4pPr marL="277002" indent="0">
              <a:buNone/>
              <a:defRPr sz="300" b="1"/>
            </a:lvl4pPr>
            <a:lvl5pPr marL="369336" indent="0">
              <a:buNone/>
              <a:defRPr sz="300" b="1"/>
            </a:lvl5pPr>
            <a:lvl6pPr marL="461670" indent="0">
              <a:buNone/>
              <a:defRPr sz="300" b="1"/>
            </a:lvl6pPr>
            <a:lvl7pPr marL="554003" indent="0">
              <a:buNone/>
              <a:defRPr sz="300" b="1"/>
            </a:lvl7pPr>
            <a:lvl8pPr marL="646338" indent="0">
              <a:buNone/>
              <a:defRPr sz="300" b="1"/>
            </a:lvl8pPr>
            <a:lvl9pPr marL="738672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09" y="2174930"/>
            <a:ext cx="4040295" cy="3951220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30" y="1535180"/>
            <a:ext cx="4041762" cy="639750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2334" indent="0">
              <a:buNone/>
              <a:defRPr sz="400" b="1"/>
            </a:lvl2pPr>
            <a:lvl3pPr marL="184668" indent="0">
              <a:buNone/>
              <a:defRPr sz="400" b="1"/>
            </a:lvl3pPr>
            <a:lvl4pPr marL="277002" indent="0">
              <a:buNone/>
              <a:defRPr sz="300" b="1"/>
            </a:lvl4pPr>
            <a:lvl5pPr marL="369336" indent="0">
              <a:buNone/>
              <a:defRPr sz="300" b="1"/>
            </a:lvl5pPr>
            <a:lvl6pPr marL="461670" indent="0">
              <a:buNone/>
              <a:defRPr sz="300" b="1"/>
            </a:lvl6pPr>
            <a:lvl7pPr marL="554003" indent="0">
              <a:buNone/>
              <a:defRPr sz="300" b="1"/>
            </a:lvl7pPr>
            <a:lvl8pPr marL="646338" indent="0">
              <a:buNone/>
              <a:defRPr sz="300" b="1"/>
            </a:lvl8pPr>
            <a:lvl9pPr marL="738672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30" y="2174930"/>
            <a:ext cx="4041762" cy="3951220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EE62-7272-4F30-9B81-06102BFD782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6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7B944-266B-461C-B70E-3DCD6FFCE527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2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672A8-5036-4058-9B04-C6D613C9BBA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5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09" y="273002"/>
            <a:ext cx="3008411" cy="1162107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24" y="273000"/>
            <a:ext cx="5111769" cy="5853150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09" y="1435108"/>
            <a:ext cx="3008411" cy="4691042"/>
          </a:xfrm>
        </p:spPr>
        <p:txBody>
          <a:bodyPr/>
          <a:lstStyle>
            <a:lvl1pPr marL="0" indent="0">
              <a:buNone/>
              <a:defRPr sz="300"/>
            </a:lvl1pPr>
            <a:lvl2pPr marL="92334" indent="0">
              <a:buNone/>
              <a:defRPr sz="200"/>
            </a:lvl2pPr>
            <a:lvl3pPr marL="184668" indent="0">
              <a:buNone/>
              <a:defRPr sz="200"/>
            </a:lvl3pPr>
            <a:lvl4pPr marL="277002" indent="0">
              <a:buNone/>
              <a:defRPr sz="200"/>
            </a:lvl4pPr>
            <a:lvl5pPr marL="369336" indent="0">
              <a:buNone/>
              <a:defRPr sz="200"/>
            </a:lvl5pPr>
            <a:lvl6pPr marL="461670" indent="0">
              <a:buNone/>
              <a:defRPr sz="200"/>
            </a:lvl6pPr>
            <a:lvl7pPr marL="554003" indent="0">
              <a:buNone/>
              <a:defRPr sz="200"/>
            </a:lvl7pPr>
            <a:lvl8pPr marL="646338" indent="0">
              <a:buNone/>
              <a:defRPr sz="200"/>
            </a:lvl8pPr>
            <a:lvl9pPr marL="73867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275FC-98AA-470E-93B8-C94951B3B84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43" y="4800737"/>
            <a:ext cx="5486400" cy="56662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43" y="612807"/>
            <a:ext cx="5486400" cy="4114800"/>
          </a:xfrm>
        </p:spPr>
        <p:txBody>
          <a:bodyPr/>
          <a:lstStyle>
            <a:lvl1pPr marL="0" indent="0">
              <a:buNone/>
              <a:defRPr sz="600"/>
            </a:lvl1pPr>
            <a:lvl2pPr marL="92334" indent="0">
              <a:buNone/>
              <a:defRPr sz="600"/>
            </a:lvl2pPr>
            <a:lvl3pPr marL="184668" indent="0">
              <a:buNone/>
              <a:defRPr sz="500"/>
            </a:lvl3pPr>
            <a:lvl4pPr marL="277002" indent="0">
              <a:buNone/>
              <a:defRPr sz="400"/>
            </a:lvl4pPr>
            <a:lvl5pPr marL="369336" indent="0">
              <a:buNone/>
              <a:defRPr sz="400"/>
            </a:lvl5pPr>
            <a:lvl6pPr marL="461670" indent="0">
              <a:buNone/>
              <a:defRPr sz="400"/>
            </a:lvl6pPr>
            <a:lvl7pPr marL="554003" indent="0">
              <a:buNone/>
              <a:defRPr sz="400"/>
            </a:lvl7pPr>
            <a:lvl8pPr marL="646338" indent="0">
              <a:buNone/>
              <a:defRPr sz="400"/>
            </a:lvl8pPr>
            <a:lvl9pPr marL="738672" indent="0">
              <a:buNone/>
              <a:defRPr sz="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43" y="5367358"/>
            <a:ext cx="5486400" cy="804980"/>
          </a:xfrm>
        </p:spPr>
        <p:txBody>
          <a:bodyPr/>
          <a:lstStyle>
            <a:lvl1pPr marL="0" indent="0">
              <a:buNone/>
              <a:defRPr sz="300"/>
            </a:lvl1pPr>
            <a:lvl2pPr marL="92334" indent="0">
              <a:buNone/>
              <a:defRPr sz="200"/>
            </a:lvl2pPr>
            <a:lvl3pPr marL="184668" indent="0">
              <a:buNone/>
              <a:defRPr sz="200"/>
            </a:lvl3pPr>
            <a:lvl4pPr marL="277002" indent="0">
              <a:buNone/>
              <a:defRPr sz="200"/>
            </a:lvl4pPr>
            <a:lvl5pPr marL="369336" indent="0">
              <a:buNone/>
              <a:defRPr sz="200"/>
            </a:lvl5pPr>
            <a:lvl6pPr marL="461670" indent="0">
              <a:buNone/>
              <a:defRPr sz="200"/>
            </a:lvl6pPr>
            <a:lvl7pPr marL="554003" indent="0">
              <a:buNone/>
              <a:defRPr sz="200"/>
            </a:lvl7pPr>
            <a:lvl8pPr marL="646338" indent="0">
              <a:buNone/>
              <a:defRPr sz="200"/>
            </a:lvl8pPr>
            <a:lvl9pPr marL="73867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3253A-397A-42A9-B0E3-8CE68070511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1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46" y="609509"/>
            <a:ext cx="7772308" cy="11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46" y="1981108"/>
            <a:ext cx="777230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46" y="6248492"/>
            <a:ext cx="19050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>
            <a:lvl1pPr defTabSz="914043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46" y="6248492"/>
            <a:ext cx="28955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>
            <a:lvl1pPr algn="ctr" defTabSz="914043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108" y="6248492"/>
            <a:ext cx="19050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>
            <a:lvl1pPr algn="r" defTabSz="914043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DAFBA721-452B-4CD8-80EE-1FAFCD492A35}" type="slidenum">
              <a:rPr lang="en-AU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7" tIns="9233" rIns="18467" bIns="9233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800" b="1">
              <a:solidFill>
                <a:srgbClr val="A5002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04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2pPr>
      <a:lvl3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3pPr>
      <a:lvl4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4pPr>
      <a:lvl5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5pPr>
      <a:lvl6pPr marL="92334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6pPr>
      <a:lvl7pPr marL="184668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7pPr>
      <a:lvl8pPr marL="277002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8pPr>
      <a:lvl9pPr marL="369336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cs typeface="Arial" charset="0"/>
        </a:defRPr>
      </a:lvl9pPr>
    </p:titleStyle>
    <p:bodyStyle>
      <a:lvl1pPr marL="342726" indent="-342726" algn="l" defTabSz="91404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519" indent="-285659" algn="l" defTabSz="914043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633" indent="-228590" algn="l" defTabSz="914043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494" indent="-228590" algn="l" defTabSz="91404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034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148368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240702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333036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2425369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2334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84668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77002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69336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61670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54003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46338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38672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46" y="609509"/>
            <a:ext cx="7772308" cy="11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46" y="1981108"/>
            <a:ext cx="777230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46" y="6248492"/>
            <a:ext cx="19050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>
            <a:lvl1pPr defTabSz="914043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46" y="6248492"/>
            <a:ext cx="28955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>
            <a:lvl1pPr algn="ctr" defTabSz="914043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108" y="6248492"/>
            <a:ext cx="19050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1" tIns="45696" rIns="91391" bIns="45696" numCol="1" anchor="t" anchorCtr="0" compatLnSpc="1">
            <a:prstTxWarp prst="textNoShape">
              <a:avLst/>
            </a:prstTxWarp>
          </a:bodyPr>
          <a:lstStyle>
            <a:lvl1pPr algn="r" defTabSz="914043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4A671D98-9655-45DA-B262-3E92D427019C}" type="slidenum">
              <a:rPr lang="en-AU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7" tIns="9233" rIns="18467" bIns="9233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800" b="1">
              <a:solidFill>
                <a:srgbClr val="A5002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9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92334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184668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277002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369336" algn="ctr" defTabSz="9140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726" indent="-342726" algn="l" defTabSz="91404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519" indent="-285659" algn="l" defTabSz="914043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33" indent="-228590" algn="l" defTabSz="914043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494" indent="-228590" algn="l" defTabSz="91404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034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148368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240702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333036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425369" indent="-228271" algn="l" defTabSz="9140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2334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84668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77002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69336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61670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54003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46338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38672" algn="l" defTabSz="184668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0021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923747"/>
            <a:ext cx="9144000" cy="65982"/>
          </a:xfrm>
          <a:prstGeom prst="rect">
            <a:avLst/>
          </a:prstGeom>
          <a:solidFill>
            <a:srgbClr val="AAAA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3" tIns="9231" rIns="18463" bIns="923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00">
              <a:solidFill>
                <a:srgbClr val="009999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03606" y="1124745"/>
            <a:ext cx="2952570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When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laying out your poster leave breathing space around you text. Don’t overcrowd your poster.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Try using photographs or coloured graphs. Avoid long numerical tables.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Spell check and get someone else to proof-read</a:t>
            </a: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200" b="1" dirty="0">
                <a:solidFill>
                  <a:srgbClr val="C00000"/>
                </a:solidFill>
                <a:latin typeface="Calibri" pitchFamily="34" charset="0"/>
              </a:rPr>
              <a:t>Importing / inserting </a:t>
            </a:r>
            <a:r>
              <a:rPr lang="en-AU" sz="1200" b="1" dirty="0" smtClean="0">
                <a:solidFill>
                  <a:srgbClr val="C00000"/>
                </a:solidFill>
                <a:latin typeface="Calibri" pitchFamily="34" charset="0"/>
              </a:rPr>
              <a:t>files…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Images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such as photographs, graphs, diagrams, logos, </a:t>
            </a: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etc.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can be added to the poster.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To insert scanned images into your poster, go through the menus as follows: Insert / Picture / From File… then find the file on your computer, select it, and press OK.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The best type of image files to insert are JPEG or TIFF, JPEG is the preferred format.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b="1" dirty="0">
                <a:solidFill>
                  <a:srgbClr val="000000"/>
                </a:solidFill>
                <a:latin typeface="Calibri" pitchFamily="34" charset="0"/>
              </a:rPr>
              <a:t>Be aware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 of the image size you are importing. The average colour photo (13 x 18cm at 180dpi) would be about 3Mb (1Mb for B/W greyscale). </a:t>
            </a: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Files that are too large cannot be sent by email.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Do </a:t>
            </a:r>
            <a:r>
              <a:rPr lang="en-AU" sz="1200" b="1" dirty="0">
                <a:solidFill>
                  <a:srgbClr val="000000"/>
                </a:solidFill>
                <a:latin typeface="Calibri" pitchFamily="34" charset="0"/>
              </a:rPr>
              <a:t>not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use images from the web.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65394" y="1124745"/>
            <a:ext cx="2742284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>
            <a:lvl1pPr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523875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047750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1625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95500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527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0099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671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9243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AU" sz="1200" b="1" dirty="0" smtClean="0">
                <a:solidFill>
                  <a:srgbClr val="C00000"/>
                </a:solidFill>
                <a:latin typeface="Calibri" pitchFamily="34" charset="0"/>
              </a:rPr>
              <a:t>How </a:t>
            </a:r>
            <a:r>
              <a:rPr lang="en-AU" sz="1200" b="1" dirty="0">
                <a:solidFill>
                  <a:srgbClr val="C00000"/>
                </a:solidFill>
                <a:latin typeface="Calibri" pitchFamily="34" charset="0"/>
              </a:rPr>
              <a:t>to use this poster template</a:t>
            </a:r>
            <a:r>
              <a:rPr lang="en-AU" sz="1200" b="1" dirty="0" smtClean="0">
                <a:solidFill>
                  <a:srgbClr val="C00000"/>
                </a:solidFill>
                <a:latin typeface="Calibri" pitchFamily="34" charset="0"/>
              </a:rPr>
              <a:t>…</a:t>
            </a:r>
            <a:endParaRPr lang="en-AU" sz="1200" b="1" dirty="0">
              <a:solidFill>
                <a:srgbClr val="C00000"/>
              </a:solidFill>
              <a:latin typeface="Calibri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 Simply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highlight </a:t>
            </a: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the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text and replace it by typing in your own text, or copy and paste your text from a MS Word document or a PowerPoint slide presentation. </a:t>
            </a:r>
          </a:p>
          <a:p>
            <a:pPr fontAlgn="base">
              <a:lnSpc>
                <a:spcPct val="50000"/>
              </a:lnSpc>
              <a:spcAft>
                <a:spcPct val="0"/>
              </a:spcAft>
              <a:buFontTx/>
              <a:buChar char="•"/>
            </a:pPr>
            <a:endParaRPr lang="en-AU" sz="1200" dirty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The </a:t>
            </a: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sizes of the sub-title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text boxes can be moved up or down depending on how big or small your ‘Introduction’, ‘Aim’, ‘Method’, ‘Results’ and ‘Conclusion’ are.</a:t>
            </a:r>
          </a:p>
          <a:p>
            <a:pPr fontAlgn="base">
              <a:lnSpc>
                <a:spcPct val="50000"/>
              </a:lnSpc>
              <a:spcAft>
                <a:spcPct val="0"/>
              </a:spcAft>
              <a:buFontTx/>
              <a:buChar char="•"/>
            </a:pPr>
            <a:endParaRPr lang="en-AU" sz="1200" dirty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The body text / font size should be between 24 and 32 points. Calibri, Arial, or similar. </a:t>
            </a:r>
          </a:p>
          <a:p>
            <a:pPr fontAlgn="base">
              <a:lnSpc>
                <a:spcPct val="50000"/>
              </a:lnSpc>
              <a:spcAft>
                <a:spcPct val="0"/>
              </a:spcAft>
              <a:buFontTx/>
              <a:buChar char="•"/>
            </a:pPr>
            <a:endParaRPr lang="en-AU" sz="1200" dirty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The colour of the text, title and poster background can be changed to the colour of your choice</a:t>
            </a: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AU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76928" indent="-76928" eaLnBrk="0" fontAlgn="base" hangingPunct="0">
              <a:spcBef>
                <a:spcPct val="50000"/>
              </a:spcBef>
              <a:spcAft>
                <a:spcPct val="0"/>
              </a:spcAft>
              <a:buSzPct val="60000"/>
            </a:pPr>
            <a:r>
              <a:rPr lang="en-AU" sz="1200" b="1" dirty="0" smtClean="0">
                <a:solidFill>
                  <a:srgbClr val="C00000"/>
                </a:solidFill>
                <a:latin typeface="Calibri" pitchFamily="34" charset="0"/>
              </a:rPr>
              <a:t>Top tips for a </a:t>
            </a:r>
            <a:r>
              <a:rPr lang="en-AU" sz="1200" b="1" dirty="0">
                <a:solidFill>
                  <a:srgbClr val="C00000"/>
                </a:solidFill>
                <a:latin typeface="Calibri" pitchFamily="34" charset="0"/>
              </a:rPr>
              <a:t>successful poster…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Simplify everything, avoid data overkill.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Headings of more than 6 words should be in upper and lower case, not all capitals.</a:t>
            </a:r>
          </a:p>
          <a:p>
            <a:pPr marL="171450" indent="-17145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Never do whole sentences in capitals or underline to stress your point, use </a:t>
            </a:r>
            <a:r>
              <a:rPr lang="en-AU" sz="1200" b="1" dirty="0">
                <a:solidFill>
                  <a:srgbClr val="000000"/>
                </a:solidFill>
                <a:latin typeface="Calibri" pitchFamily="34" charset="0"/>
              </a:rPr>
              <a:t>bold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 characters instead.</a:t>
            </a:r>
          </a:p>
          <a:p>
            <a:pPr fontAlgn="base"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290300" y="6450287"/>
            <a:ext cx="2568898" cy="14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231" rIns="0" bIns="9231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400" i="1">
                <a:solidFill>
                  <a:srgbClr val="000000"/>
                </a:solidFill>
                <a:latin typeface="Times New Roman" pitchFamily="18" charset="0"/>
              </a:rPr>
              <a:t>Captions to be set in Times or Times New Roman or equivalent, italic, 18 to 24 points, to the length of the column in case a figure takes more than 2/3 of column width.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3" tIns="9231" rIns="18463" bIns="9231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800" b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0" y="-10997"/>
            <a:ext cx="9144000" cy="94601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213518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4271963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6407150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854233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89995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94567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99139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103711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GB" sz="2300" b="1" dirty="0">
                <a:solidFill>
                  <a:srgbClr val="003399"/>
                </a:solidFill>
                <a:latin typeface="Calibri" pitchFamily="34" charset="0"/>
              </a:rPr>
              <a:t>How to use this poster template</a:t>
            </a:r>
            <a:endParaRPr lang="en-AU" sz="23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0" y="6453587"/>
            <a:ext cx="9144000" cy="40441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213518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4271963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6407150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854233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89995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94567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99139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103711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169" name="Picture 25" descr="uosblue_jpg_offici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356" y="6557784"/>
            <a:ext cx="1633420" cy="24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284208" y="1119276"/>
            <a:ext cx="2742284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200" b="1" dirty="0" smtClean="0">
                <a:solidFill>
                  <a:srgbClr val="C00000"/>
                </a:solidFill>
                <a:latin typeface="Calibri" pitchFamily="34" charset="0"/>
              </a:rPr>
              <a:t>Notes </a:t>
            </a:r>
            <a:r>
              <a:rPr lang="en-AU" sz="1200" b="1" dirty="0">
                <a:solidFill>
                  <a:srgbClr val="C00000"/>
                </a:solidFill>
                <a:latin typeface="Calibri" pitchFamily="34" charset="0"/>
              </a:rPr>
              <a:t>about graphs…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For simple graphs use MS Excel, or do the graph directly in PowerPoint.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Graphs done in a scientific graphing programs (</a:t>
            </a:r>
            <a:r>
              <a:rPr lang="en-AU" sz="1200" dirty="0" err="1">
                <a:solidFill>
                  <a:srgbClr val="000000"/>
                </a:solidFill>
                <a:latin typeface="Calibri" pitchFamily="34" charset="0"/>
              </a:rPr>
              <a:t>eg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. Sigma Plot, Prism, SPSS, </a:t>
            </a:r>
            <a:r>
              <a:rPr lang="en-AU" sz="1200" dirty="0" err="1" smtClean="0">
                <a:solidFill>
                  <a:srgbClr val="000000"/>
                </a:solidFill>
                <a:latin typeface="Calibri" pitchFamily="34" charset="0"/>
              </a:rPr>
              <a:t>Statistica</a:t>
            </a:r>
            <a:r>
              <a:rPr lang="en-AU" sz="1200" dirty="0" smtClean="0">
                <a:solidFill>
                  <a:srgbClr val="000000"/>
                </a:solidFill>
                <a:latin typeface="Calibri" pitchFamily="34" charset="0"/>
              </a:rPr>
              <a:t>) </a:t>
            </a:r>
            <a:r>
              <a:rPr lang="en-AU" sz="1200" dirty="0">
                <a:solidFill>
                  <a:srgbClr val="000000"/>
                </a:solidFill>
                <a:latin typeface="Calibri" pitchFamily="34" charset="0"/>
              </a:rPr>
              <a:t>should be saved as JPEG or TIFF if possible. </a:t>
            </a:r>
            <a:endParaRPr lang="en-AU" sz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200" b="1" dirty="0" smtClean="0">
                <a:solidFill>
                  <a:srgbClr val="C00000"/>
                </a:solidFill>
                <a:latin typeface="Calibri" pitchFamily="34" charset="0"/>
              </a:rPr>
              <a:t>Captions</a:t>
            </a:r>
            <a:endParaRPr lang="en-AU" sz="1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200" i="1" dirty="0">
                <a:solidFill>
                  <a:srgbClr val="000000"/>
                </a:solidFill>
                <a:latin typeface="Times New Roman" pitchFamily="18" charset="0"/>
              </a:rPr>
              <a:t>Captions to be set in Times or Times New Roman or equivalent, italic, between 18 and 24 points. </a:t>
            </a:r>
            <a:endParaRPr lang="en-AU" sz="12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200" i="1" dirty="0" smtClean="0">
                <a:solidFill>
                  <a:srgbClr val="000000"/>
                </a:solidFill>
                <a:latin typeface="Times New Roman" pitchFamily="18" charset="0"/>
              </a:rPr>
              <a:t>Captions should  start right </a:t>
            </a:r>
            <a:r>
              <a:rPr lang="en-AU" sz="1200" i="1" dirty="0">
                <a:solidFill>
                  <a:srgbClr val="000000"/>
                </a:solidFill>
                <a:latin typeface="Times New Roman" pitchFamily="18" charset="0"/>
              </a:rPr>
              <a:t>at the top edge of the picture (graph or photo</a:t>
            </a:r>
            <a:r>
              <a:rPr lang="en-AU" sz="1200" i="1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12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4366"/>
            <a:ext cx="1944216" cy="84237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355460" y="4162196"/>
            <a:ext cx="2550432" cy="1396471"/>
            <a:chOff x="6355460" y="3864606"/>
            <a:chExt cx="2550432" cy="1396471"/>
          </a:xfrm>
        </p:grpSpPr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6372184" y="3864606"/>
              <a:ext cx="720096" cy="574273"/>
            </a:xfrm>
            <a:prstGeom prst="rect">
              <a:avLst/>
            </a:prstGeom>
            <a:solidFill>
              <a:srgbClr val="EEEEE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463" tIns="9231" rIns="18463" bIns="9231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GB" sz="800" b="1">
                <a:solidFill>
                  <a:srgbClr val="A50021"/>
                </a:solidFill>
                <a:latin typeface="Arial" charset="0"/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7147504" y="3864606"/>
              <a:ext cx="1753792" cy="535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344" tIns="36344" rIns="36344" bIns="36344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sz="1000" i="1" dirty="0" smtClean="0">
                  <a:solidFill>
                    <a:srgbClr val="000000"/>
                  </a:solidFill>
                  <a:latin typeface="Times New Roman" pitchFamily="18" charset="0"/>
                </a:rPr>
                <a:t>Captions should be left </a:t>
              </a:r>
              <a:r>
                <a:rPr lang="en-AU" sz="1000" i="1" dirty="0">
                  <a:solidFill>
                    <a:srgbClr val="000000"/>
                  </a:solidFill>
                  <a:latin typeface="Times New Roman" pitchFamily="18" charset="0"/>
                </a:rPr>
                <a:t>aligned if </a:t>
              </a:r>
              <a:r>
                <a:rPr lang="en-AU" sz="1000" i="1" dirty="0" smtClean="0">
                  <a:solidFill>
                    <a:srgbClr val="000000"/>
                  </a:solidFill>
                  <a:latin typeface="Times New Roman" pitchFamily="18" charset="0"/>
                </a:rPr>
                <a:t>they refer </a:t>
              </a:r>
              <a:r>
                <a:rPr lang="en-AU" sz="1000" i="1" dirty="0">
                  <a:solidFill>
                    <a:srgbClr val="000000"/>
                  </a:solidFill>
                  <a:latin typeface="Times New Roman" pitchFamily="18" charset="0"/>
                </a:rPr>
                <a:t>to a figure on </a:t>
              </a:r>
              <a:r>
                <a:rPr lang="en-AU" sz="1000" i="1" dirty="0" smtClean="0">
                  <a:solidFill>
                    <a:srgbClr val="000000"/>
                  </a:solidFill>
                  <a:latin typeface="Times New Roman" pitchFamily="18" charset="0"/>
                </a:rPr>
                <a:t>the left</a:t>
              </a:r>
              <a:r>
                <a:rPr lang="en-AU" sz="1000" i="1" dirty="0">
                  <a:solidFill>
                    <a:srgbClr val="000000"/>
                  </a:solidFill>
                  <a:latin typeface="Times New Roman" pitchFamily="18" charset="0"/>
                </a:rPr>
                <a:t>. </a:t>
              </a: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8185796" y="4686804"/>
              <a:ext cx="720096" cy="574273"/>
            </a:xfrm>
            <a:prstGeom prst="rect">
              <a:avLst/>
            </a:prstGeom>
            <a:solidFill>
              <a:srgbClr val="EEEEE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463" tIns="9231" rIns="18463" bIns="9231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GB" sz="800" b="1">
                <a:solidFill>
                  <a:srgbClr val="A50021"/>
                </a:solidFill>
                <a:latin typeface="Arial" charset="0"/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6355460" y="4686804"/>
              <a:ext cx="1753792" cy="535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344" tIns="36344" rIns="36344" bIns="36344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sz="1000" i="1" dirty="0" smtClean="0">
                  <a:solidFill>
                    <a:srgbClr val="000000"/>
                  </a:solidFill>
                  <a:latin typeface="Times New Roman" pitchFamily="18" charset="0"/>
                </a:rPr>
                <a:t>Captions should be right </a:t>
              </a:r>
              <a:r>
                <a:rPr lang="en-AU" sz="1000" i="1" dirty="0">
                  <a:solidFill>
                    <a:srgbClr val="000000"/>
                  </a:solidFill>
                  <a:latin typeface="Times New Roman" pitchFamily="18" charset="0"/>
                </a:rPr>
                <a:t>aligned if </a:t>
              </a:r>
              <a:r>
                <a:rPr lang="en-AU" sz="1000" i="1" dirty="0" smtClean="0">
                  <a:solidFill>
                    <a:srgbClr val="000000"/>
                  </a:solidFill>
                  <a:latin typeface="Times New Roman" pitchFamily="18" charset="0"/>
                </a:rPr>
                <a:t>they </a:t>
              </a:r>
              <a:r>
                <a:rPr lang="en-AU" sz="1000" i="1" dirty="0">
                  <a:solidFill>
                    <a:srgbClr val="000000"/>
                  </a:solidFill>
                  <a:latin typeface="Times New Roman" pitchFamily="18" charset="0"/>
                </a:rPr>
                <a:t>refers to a figure on </a:t>
              </a:r>
              <a:r>
                <a:rPr lang="en-AU" sz="1000" i="1" dirty="0" smtClean="0">
                  <a:solidFill>
                    <a:srgbClr val="000000"/>
                  </a:solidFill>
                  <a:latin typeface="Times New Roman" pitchFamily="18" charset="0"/>
                </a:rPr>
                <a:t>the right.</a:t>
              </a:r>
              <a:endParaRPr lang="en-AU" sz="1000" i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193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923747"/>
            <a:ext cx="9144000" cy="65982"/>
          </a:xfrm>
          <a:prstGeom prst="rect">
            <a:avLst/>
          </a:prstGeom>
          <a:solidFill>
            <a:srgbClr val="AAAA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3" tIns="9231" rIns="18463" bIns="9231" anchor="ctr"/>
          <a:lstStyle/>
          <a:p>
            <a:pPr algn="ctr" defTabSz="18470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00">
              <a:solidFill>
                <a:srgbClr val="009999"/>
              </a:solidFill>
            </a:endParaRPr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237904" y="1662746"/>
            <a:ext cx="2742283" cy="190028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F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A50021"/>
                </a:solidFill>
                <a:latin typeface="Calibri" pitchFamily="34" charset="0"/>
              </a:rPr>
              <a:t>Introduction</a:t>
            </a:r>
            <a:endParaRPr lang="en-US" sz="1200" dirty="0">
              <a:solidFill>
                <a:srgbClr val="A50021"/>
              </a:solidFill>
              <a:latin typeface="Calibri" pitchFamily="34" charset="0"/>
            </a:endParaRPr>
          </a:p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100" dirty="0">
                <a:solidFill>
                  <a:srgbClr val="000000"/>
                </a:solidFill>
                <a:latin typeface="Calibri" pitchFamily="34" charset="0"/>
              </a:rPr>
              <a:t>You should include some background knowledge, so that the people looking at your poster can understand WHY you carried out this investigation</a:t>
            </a:r>
          </a:p>
          <a:p>
            <a:pPr defTabSz="184709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endParaRPr lang="en-AU" sz="1100" dirty="0">
              <a:solidFill>
                <a:srgbClr val="000000"/>
              </a:solidFill>
              <a:latin typeface="Calibri" pitchFamily="34" charset="0"/>
            </a:endParaRPr>
          </a:p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100" dirty="0">
                <a:solidFill>
                  <a:srgbClr val="000000"/>
                </a:solidFill>
                <a:latin typeface="Calibri" pitchFamily="34" charset="0"/>
              </a:rPr>
              <a:t>Keep it simple and use diagrams if possible</a:t>
            </a:r>
          </a:p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1100" dirty="0" smtClean="0">
                <a:solidFill>
                  <a:srgbClr val="000000"/>
                </a:solidFill>
                <a:latin typeface="Calibri" pitchFamily="34" charset="0"/>
              </a:rPr>
              <a:t>You </a:t>
            </a:r>
            <a:r>
              <a:rPr lang="en-AU" sz="1100" dirty="0">
                <a:solidFill>
                  <a:srgbClr val="000000"/>
                </a:solidFill>
                <a:latin typeface="Calibri" pitchFamily="34" charset="0"/>
              </a:rPr>
              <a:t>should state your </a:t>
            </a:r>
            <a:r>
              <a:rPr lang="en-AU" sz="1100" i="1" dirty="0">
                <a:solidFill>
                  <a:srgbClr val="000000"/>
                </a:solidFill>
                <a:latin typeface="Calibri" pitchFamily="34" charset="0"/>
              </a:rPr>
              <a:t>hypothesis</a:t>
            </a:r>
            <a:r>
              <a:rPr lang="en-AU" sz="1100" dirty="0">
                <a:solidFill>
                  <a:srgbClr val="000000"/>
                </a:solidFill>
                <a:latin typeface="Calibri" pitchFamily="34" charset="0"/>
              </a:rPr>
              <a:t> in this section.</a:t>
            </a: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6151718" y="4048270"/>
            <a:ext cx="2742284" cy="10491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F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 b="1">
                <a:solidFill>
                  <a:srgbClr val="A50021"/>
                </a:solidFill>
                <a:latin typeface="Calibri" pitchFamily="34" charset="0"/>
              </a:rPr>
              <a:t>Acknowledgements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Who helped you carry out your investigation/gave you the equipment you needed?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Who answered any questions you had?</a:t>
            </a:r>
            <a:endParaRPr lang="en-GB" sz="800">
              <a:solidFill>
                <a:srgbClr val="000000"/>
              </a:solidFill>
              <a:latin typeface="Arial" charset="0"/>
            </a:endParaRP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</a:pPr>
            <a:endParaRPr lang="en-GB" sz="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3202324" y="1662746"/>
            <a:ext cx="2742284" cy="462258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F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A50021"/>
                </a:solidFill>
                <a:latin typeface="Calibri" pitchFamily="34" charset="0"/>
              </a:rPr>
              <a:t>Results</a:t>
            </a:r>
            <a:endParaRPr lang="en-US" sz="1200">
              <a:solidFill>
                <a:srgbClr val="A50021"/>
              </a:solidFill>
              <a:latin typeface="Calibri" pitchFamily="34" charset="0"/>
            </a:endParaRP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</a:pPr>
            <a:r>
              <a:rPr lang="en-AU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What were your results?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</a:pPr>
            <a:r>
              <a:rPr lang="en-AU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Use diagrams, graphs and photographs to illustrate them.</a:t>
            </a:r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263928" y="4658328"/>
            <a:ext cx="2742284" cy="165202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F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marL="338483" indent="-323097" defTabSz="184709" eaLnBrk="0" fontAlgn="base" hangingPunct="0">
              <a:spcBef>
                <a:spcPct val="50000"/>
              </a:spcBef>
              <a:spcAft>
                <a:spcPct val="0"/>
              </a:spcAft>
              <a:tabLst>
                <a:tab pos="307712" algn="l"/>
              </a:tabLst>
            </a:pPr>
            <a:r>
              <a:rPr lang="en-US" sz="1200" b="1" dirty="0">
                <a:solidFill>
                  <a:srgbClr val="A50021"/>
                </a:solidFill>
                <a:latin typeface="Calibri" pitchFamily="34" charset="0"/>
              </a:rPr>
              <a:t>Methods</a:t>
            </a:r>
          </a:p>
          <a:p>
            <a:pPr marL="338483" indent="-323097" defTabSz="184709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  <a:tabLst>
                <a:tab pos="307712" algn="l"/>
              </a:tabLst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Write instructions so that someone else could carry out the same investigation</a:t>
            </a:r>
            <a:r>
              <a:rPr lang="en-GB" sz="10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</a:t>
            </a:r>
            <a:endParaRPr lang="en-GB" sz="10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338483" indent="-323097" defTabSz="184709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07712" algn="l"/>
              </a:tabLst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Think about how you made sure your investigation would give you results that were </a:t>
            </a:r>
            <a:r>
              <a:rPr lang="en-GB" sz="1000" i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VALID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, </a:t>
            </a:r>
            <a:r>
              <a:rPr lang="en-GB" sz="1000" i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ACCURATE,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sz="1000" i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PRECISE </a:t>
            </a:r>
            <a:r>
              <a:rPr lang="en-GB" sz="10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and </a:t>
            </a:r>
            <a:r>
              <a:rPr lang="en-GB" sz="1000" i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RELIABLE</a:t>
            </a:r>
            <a:endParaRPr lang="en-GB" sz="10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338483" indent="-323097" defTabSz="184709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07712" algn="l"/>
              </a:tabLst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keep it simple, you could use bullet points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6151718" y="1662748"/>
            <a:ext cx="2742284" cy="232806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F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A50021"/>
                </a:solidFill>
                <a:latin typeface="Calibri" pitchFamily="34" charset="0"/>
              </a:rPr>
              <a:t>Conclusion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What did your investigation show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Do your results give you more questions to answer - what would you investigate next? 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Did you answer you aim?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Do your results agree with your hypothesis</a:t>
            </a:r>
          </a:p>
          <a:p>
            <a:pPr marL="92314" lvl="1"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If not, do you need to re-think your hypothesis and write a new one</a:t>
            </a:r>
          </a:p>
          <a:p>
            <a:pPr marL="92314" lvl="1"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How could you investigate this new hypothesis?</a:t>
            </a:r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6151718" y="5151541"/>
            <a:ext cx="2742284" cy="113489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F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 b="1">
                <a:solidFill>
                  <a:srgbClr val="A50021"/>
                </a:solidFill>
                <a:latin typeface="Calibri" pitchFamily="34" charset="0"/>
              </a:rPr>
              <a:t>References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What books did you use?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What websites did you use?</a:t>
            </a:r>
          </a:p>
          <a:p>
            <a:pPr defTabSz="184709" eaLnBrk="0" fontAlgn="base" hangingPunct="0"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Where did any other information you used come from?</a:t>
            </a:r>
          </a:p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1100" b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160" name="Text Box 112"/>
          <p:cNvSpPr txBox="1">
            <a:spLocks noChangeArrowheads="1"/>
          </p:cNvSpPr>
          <p:nvPr/>
        </p:nvSpPr>
        <p:spPr bwMode="auto">
          <a:xfrm>
            <a:off x="263928" y="3701590"/>
            <a:ext cx="2742284" cy="746971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F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688" tIns="72688" rIns="72688" bIns="72688"/>
          <a:lstStyle>
            <a:lvl1pPr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523875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047750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571625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95500" defTabSz="1047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527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0099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671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9243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200" b="1">
                <a:solidFill>
                  <a:srgbClr val="A50021"/>
                </a:solidFill>
                <a:latin typeface="Calibri" pitchFamily="34" charset="0"/>
              </a:rPr>
              <a:t>Aim</a:t>
            </a:r>
          </a:p>
          <a:p>
            <a:pPr fontAlgn="base">
              <a:spcAft>
                <a:spcPct val="0"/>
              </a:spcAft>
            </a:pPr>
            <a:r>
              <a:rPr lang="en-GB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 short sentence setting out what you were investigating.</a:t>
            </a: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4345645" y="3883315"/>
            <a:ext cx="1495958" cy="797557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3" tIns="9231" rIns="18463" bIns="9231" anchor="ctr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800" b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3290300" y="4988236"/>
            <a:ext cx="2568898" cy="873986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3" tIns="9231" rIns="18463" bIns="9231" anchor="ctr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800" b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3290300" y="6450287"/>
            <a:ext cx="2568898" cy="14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231" rIns="0" bIns="9231">
            <a:spAutoFit/>
          </a:bodyPr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400" i="1">
                <a:solidFill>
                  <a:srgbClr val="000000"/>
                </a:solidFill>
                <a:latin typeface="Times New Roman" pitchFamily="18" charset="0"/>
              </a:rPr>
              <a:t>Captions to be set in Times or Times New Roman or equivalent, italic, 18 to 24 points, to the length of the column in case a figure takes more than 2/3 of column width.</a:t>
            </a: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3307895" y="2725880"/>
            <a:ext cx="1495958" cy="797557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3" tIns="9231" rIns="18463" bIns="9231" anchor="ctr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800" b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4836113" y="2707185"/>
            <a:ext cx="1055711" cy="81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344" tIns="36344" rIns="36344" bIns="36344">
            <a:spAutoFit/>
          </a:bodyPr>
          <a:lstStyle/>
          <a:p>
            <a:pPr defTabSz="1847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600" i="1">
                <a:solidFill>
                  <a:srgbClr val="000000"/>
                </a:solidFill>
                <a:latin typeface="Calibri" pitchFamily="34" charset="0"/>
              </a:rPr>
              <a:t>Captions to be set in Times or Times New Roman or equivalent, italic, between 18 and 24 points. </a:t>
            </a:r>
          </a:p>
          <a:p>
            <a:pPr defTabSz="1847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600" i="1">
                <a:solidFill>
                  <a:srgbClr val="000000"/>
                </a:solidFill>
                <a:latin typeface="Calibri" pitchFamily="34" charset="0"/>
              </a:rPr>
              <a:t>Caption starts right at the top edge of the picture (graph or photo).</a:t>
            </a:r>
          </a:p>
          <a:p>
            <a:pPr defTabSz="184709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63" tIns="9231" rIns="18463" bIns="9231" anchor="ctr"/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800" b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0" y="-10997"/>
            <a:ext cx="9144000" cy="94601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213518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4271963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6407150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854233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89995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94567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99139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103711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GB" sz="2300" b="1">
                <a:solidFill>
                  <a:srgbClr val="003399"/>
                </a:solidFill>
                <a:latin typeface="Calibri" pitchFamily="34" charset="0"/>
              </a:rPr>
              <a:t>Poster title goes here</a:t>
            </a:r>
            <a:endParaRPr lang="en-AU" sz="2300" b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0" y="6453587"/>
            <a:ext cx="9144000" cy="40441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213518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4271963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6407150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854233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89995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94567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99139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103711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7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176" name="Picture 128" descr="uosblue_jpg_offici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356" y="6557784"/>
            <a:ext cx="1633420" cy="24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3307896" y="5926555"/>
            <a:ext cx="2516112" cy="20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231" rIns="0" bIns="9231">
            <a:spAutoFit/>
          </a:bodyPr>
          <a:lstStyle/>
          <a:p>
            <a:pPr defTabSz="18470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600" i="1">
                <a:solidFill>
                  <a:srgbClr val="000000"/>
                </a:solidFill>
                <a:latin typeface="Calibri" pitchFamily="34" charset="0"/>
              </a:rPr>
              <a:t>Captions to be set in Times or Times New Roman or equivalent, italic, 18 to 24 points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3232017" y="3879465"/>
            <a:ext cx="1038116" cy="81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344" tIns="36344" rIns="36344" bIns="36344">
            <a:spAutoFit/>
          </a:bodyPr>
          <a:lstStyle/>
          <a:p>
            <a:pPr algn="r" defTabSz="1847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600" i="1">
                <a:solidFill>
                  <a:srgbClr val="000000"/>
                </a:solidFill>
                <a:latin typeface="Calibri" pitchFamily="34" charset="0"/>
              </a:rPr>
              <a:t>Captions to be set in Times or Times New Roman or equivalent, italic, between 18 and 24 points. </a:t>
            </a:r>
          </a:p>
          <a:p>
            <a:pPr algn="r" defTabSz="1847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600" i="1">
                <a:solidFill>
                  <a:srgbClr val="000000"/>
                </a:solidFill>
                <a:latin typeface="Calibri" pitchFamily="34" charset="0"/>
              </a:rPr>
              <a:t>Caption starts right at the top edge of the picture (graph or photo).</a:t>
            </a:r>
          </a:p>
          <a:p>
            <a:pPr algn="r" defTabSz="184709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345672" y="1093103"/>
            <a:ext cx="8445324" cy="34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213518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4271963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6407150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8542338" defTabSz="4271963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89995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94567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99139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10371138" defTabSz="4271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100" b="1" dirty="0">
                <a:solidFill>
                  <a:srgbClr val="FFFFFF"/>
                </a:solidFill>
                <a:latin typeface="Calibri" pitchFamily="34" charset="0"/>
              </a:rPr>
              <a:t>Author’s names go here 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500" dirty="0" smtClean="0">
                <a:solidFill>
                  <a:srgbClr val="FFFFFF"/>
                </a:solidFill>
                <a:latin typeface="Calibri" pitchFamily="34" charset="0"/>
              </a:rPr>
              <a:t>addresses go here </a:t>
            </a:r>
            <a:endParaRPr lang="en-GB" sz="15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04" y="148354"/>
            <a:ext cx="19446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37904" y="1027945"/>
            <a:ext cx="805704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Your school logo here</a:t>
            </a:r>
            <a:endParaRPr lang="en-GB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8060072" y="1027945"/>
            <a:ext cx="805704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Your school logo here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492460610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Times"/>
        <a:ea typeface=""/>
        <a:cs typeface="Arial"/>
      </a:majorFont>
      <a:minorFont>
        <a:latin typeface="Time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rgbClr val="E1F4FF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rgbClr val="A5002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rgbClr val="E1F4FF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rgbClr val="A5002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rgbClr val="E1F4FF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rgbClr val="A5002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rgbClr val="E1F4FF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rgbClr val="A5002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860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1_Blank</vt:lpstr>
      <vt:lpstr>Blank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Wager</dc:creator>
  <cp:lastModifiedBy>Lindsay Wager</cp:lastModifiedBy>
  <cp:revision>4</cp:revision>
  <dcterms:created xsi:type="dcterms:W3CDTF">2013-11-11T08:51:02Z</dcterms:created>
  <dcterms:modified xsi:type="dcterms:W3CDTF">2013-11-11T09:27:00Z</dcterms:modified>
</cp:coreProperties>
</file>